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5"/>
    <p:sldMasterId id="2147483722" r:id="rId6"/>
    <p:sldMasterId id="2147483734" r:id="rId7"/>
  </p:sldMasterIdLst>
  <p:notesMasterIdLst>
    <p:notesMasterId r:id="rId19"/>
  </p:notesMasterIdLst>
  <p:handoutMasterIdLst>
    <p:handoutMasterId r:id="rId20"/>
  </p:handoutMasterIdLst>
  <p:sldIdLst>
    <p:sldId id="462" r:id="rId8"/>
    <p:sldId id="459" r:id="rId9"/>
    <p:sldId id="460" r:id="rId10"/>
    <p:sldId id="463" r:id="rId11"/>
    <p:sldId id="338" r:id="rId12"/>
    <p:sldId id="325" r:id="rId13"/>
    <p:sldId id="444" r:id="rId14"/>
    <p:sldId id="268" r:id="rId15"/>
    <p:sldId id="465" r:id="rId16"/>
    <p:sldId id="466" r:id="rId17"/>
    <p:sldId id="464" r:id="rId18"/>
  </p:sldIdLst>
  <p:sldSz cx="9144000" cy="6858000" type="screen4x3"/>
  <p:notesSz cx="6797675" cy="99266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Master" Target="slideMasters/slideMaster3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4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8.xml"/><Relationship Id="rId23" Type="http://schemas.openxmlformats.org/officeDocument/2006/relationships/theme" Target="theme/theme1.xml"/><Relationship Id="rId10" Type="http://schemas.openxmlformats.org/officeDocument/2006/relationships/slide" Target="slides/slide3.xml"/><Relationship Id="rId19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ss R Cooke" userId="S::rcooke@walkwoodms.worcs.sch.uk::54f587ff-8e59-4edc-8433-f09f0017915a" providerId="AD" clId="Web-{CCF6AB60-13B1-52F2-5019-9A7AA57ABAB6}"/>
    <pc:docChg chg="modSld">
      <pc:chgData name="Miss R Cooke" userId="S::rcooke@walkwoodms.worcs.sch.uk::54f587ff-8e59-4edc-8433-f09f0017915a" providerId="AD" clId="Web-{CCF6AB60-13B1-52F2-5019-9A7AA57ABAB6}" dt="2022-11-03T08:54:35.255" v="36" actId="20577"/>
      <pc:docMkLst>
        <pc:docMk/>
      </pc:docMkLst>
      <pc:sldChg chg="modSp">
        <pc:chgData name="Miss R Cooke" userId="S::rcooke@walkwoodms.worcs.sch.uk::54f587ff-8e59-4edc-8433-f09f0017915a" providerId="AD" clId="Web-{CCF6AB60-13B1-52F2-5019-9A7AA57ABAB6}" dt="2022-11-03T08:54:35.255" v="36" actId="20577"/>
        <pc:sldMkLst>
          <pc:docMk/>
          <pc:sldMk cId="0" sldId="256"/>
        </pc:sldMkLst>
      </pc:sldChg>
    </pc:docChg>
  </pc:docChgLst>
  <pc:docChgLst>
    <pc:chgData name="Mrs L Cull" userId="a5eac952-7acd-406d-8da6-989d3d8cf4d5" providerId="ADAL" clId="{EE0A3EC2-E819-4CFD-80F4-30E6A9F6895E}"/>
    <pc:docChg chg="delSld delMainMaster">
      <pc:chgData name="Mrs L Cull" userId="a5eac952-7acd-406d-8da6-989d3d8cf4d5" providerId="ADAL" clId="{EE0A3EC2-E819-4CFD-80F4-30E6A9F6895E}" dt="2025-11-11T08:28:41.356" v="10" actId="47"/>
      <pc:docMkLst>
        <pc:docMk/>
      </pc:docMkLst>
      <pc:sldChg chg="del">
        <pc:chgData name="Mrs L Cull" userId="a5eac952-7acd-406d-8da6-989d3d8cf4d5" providerId="ADAL" clId="{EE0A3EC2-E819-4CFD-80F4-30E6A9F6895E}" dt="2025-11-11T08:28:37.230" v="1" actId="47"/>
        <pc:sldMkLst>
          <pc:docMk/>
          <pc:sldMk cId="0" sldId="296"/>
        </pc:sldMkLst>
      </pc:sldChg>
      <pc:sldChg chg="del">
        <pc:chgData name="Mrs L Cull" userId="a5eac952-7acd-406d-8da6-989d3d8cf4d5" providerId="ADAL" clId="{EE0A3EC2-E819-4CFD-80F4-30E6A9F6895E}" dt="2025-11-11T08:28:37.707" v="2" actId="47"/>
        <pc:sldMkLst>
          <pc:docMk/>
          <pc:sldMk cId="0" sldId="303"/>
        </pc:sldMkLst>
      </pc:sldChg>
      <pc:sldChg chg="del">
        <pc:chgData name="Mrs L Cull" userId="a5eac952-7acd-406d-8da6-989d3d8cf4d5" providerId="ADAL" clId="{EE0A3EC2-E819-4CFD-80F4-30E6A9F6895E}" dt="2025-11-11T08:28:38.024" v="3" actId="47"/>
        <pc:sldMkLst>
          <pc:docMk/>
          <pc:sldMk cId="0" sldId="304"/>
        </pc:sldMkLst>
      </pc:sldChg>
      <pc:sldChg chg="del">
        <pc:chgData name="Mrs L Cull" userId="a5eac952-7acd-406d-8da6-989d3d8cf4d5" providerId="ADAL" clId="{EE0A3EC2-E819-4CFD-80F4-30E6A9F6895E}" dt="2025-11-11T08:28:38.621" v="5" actId="47"/>
        <pc:sldMkLst>
          <pc:docMk/>
          <pc:sldMk cId="0" sldId="305"/>
        </pc:sldMkLst>
      </pc:sldChg>
      <pc:sldChg chg="del">
        <pc:chgData name="Mrs L Cull" userId="a5eac952-7acd-406d-8da6-989d3d8cf4d5" providerId="ADAL" clId="{EE0A3EC2-E819-4CFD-80F4-30E6A9F6895E}" dt="2025-11-11T08:28:38.322" v="4" actId="47"/>
        <pc:sldMkLst>
          <pc:docMk/>
          <pc:sldMk cId="0" sldId="306"/>
        </pc:sldMkLst>
      </pc:sldChg>
      <pc:sldChg chg="del">
        <pc:chgData name="Mrs L Cull" userId="a5eac952-7acd-406d-8da6-989d3d8cf4d5" providerId="ADAL" clId="{EE0A3EC2-E819-4CFD-80F4-30E6A9F6895E}" dt="2025-11-11T08:28:36.623" v="0" actId="47"/>
        <pc:sldMkLst>
          <pc:docMk/>
          <pc:sldMk cId="0" sldId="307"/>
        </pc:sldMkLst>
      </pc:sldChg>
      <pc:sldChg chg="del">
        <pc:chgData name="Mrs L Cull" userId="a5eac952-7acd-406d-8da6-989d3d8cf4d5" providerId="ADAL" clId="{EE0A3EC2-E819-4CFD-80F4-30E6A9F6895E}" dt="2025-11-11T08:28:40.830" v="9" actId="47"/>
        <pc:sldMkLst>
          <pc:docMk/>
          <pc:sldMk cId="0" sldId="308"/>
        </pc:sldMkLst>
      </pc:sldChg>
      <pc:sldChg chg="del">
        <pc:chgData name="Mrs L Cull" userId="a5eac952-7acd-406d-8da6-989d3d8cf4d5" providerId="ADAL" clId="{EE0A3EC2-E819-4CFD-80F4-30E6A9F6895E}" dt="2025-11-11T08:28:39.509" v="7" actId="47"/>
        <pc:sldMkLst>
          <pc:docMk/>
          <pc:sldMk cId="3710360744" sldId="440"/>
        </pc:sldMkLst>
      </pc:sldChg>
      <pc:sldChg chg="del">
        <pc:chgData name="Mrs L Cull" userId="a5eac952-7acd-406d-8da6-989d3d8cf4d5" providerId="ADAL" clId="{EE0A3EC2-E819-4CFD-80F4-30E6A9F6895E}" dt="2025-11-11T08:28:40.045" v="8" actId="47"/>
        <pc:sldMkLst>
          <pc:docMk/>
          <pc:sldMk cId="3841279743" sldId="441"/>
        </pc:sldMkLst>
      </pc:sldChg>
      <pc:sldChg chg="del">
        <pc:chgData name="Mrs L Cull" userId="a5eac952-7acd-406d-8da6-989d3d8cf4d5" providerId="ADAL" clId="{EE0A3EC2-E819-4CFD-80F4-30E6A9F6895E}" dt="2025-11-11T08:28:41.356" v="10" actId="47"/>
        <pc:sldMkLst>
          <pc:docMk/>
          <pc:sldMk cId="1412332687" sldId="458"/>
        </pc:sldMkLst>
      </pc:sldChg>
      <pc:sldChg chg="del">
        <pc:chgData name="Mrs L Cull" userId="a5eac952-7acd-406d-8da6-989d3d8cf4d5" providerId="ADAL" clId="{EE0A3EC2-E819-4CFD-80F4-30E6A9F6895E}" dt="2025-11-11T08:28:38.965" v="6" actId="47"/>
        <pc:sldMkLst>
          <pc:docMk/>
          <pc:sldMk cId="913013817" sldId="461"/>
        </pc:sldMkLst>
      </pc:sldChg>
      <pc:sldMasterChg chg="del delSldLayout">
        <pc:chgData name="Mrs L Cull" userId="a5eac952-7acd-406d-8da6-989d3d8cf4d5" providerId="ADAL" clId="{EE0A3EC2-E819-4CFD-80F4-30E6A9F6895E}" dt="2025-11-11T08:28:40.045" v="8" actId="47"/>
        <pc:sldMasterMkLst>
          <pc:docMk/>
          <pc:sldMasterMk cId="0" sldId="2147483674"/>
        </pc:sldMasterMkLst>
        <pc:sldLayoutChg chg="del">
          <pc:chgData name="Mrs L Cull" userId="a5eac952-7acd-406d-8da6-989d3d8cf4d5" providerId="ADAL" clId="{EE0A3EC2-E819-4CFD-80F4-30E6A9F6895E}" dt="2025-11-11T08:28:40.045" v="8" actId="47"/>
          <pc:sldLayoutMkLst>
            <pc:docMk/>
            <pc:sldMasterMk cId="0" sldId="2147483674"/>
            <pc:sldLayoutMk cId="0" sldId="2147483687"/>
          </pc:sldLayoutMkLst>
        </pc:sldLayoutChg>
        <pc:sldLayoutChg chg="del">
          <pc:chgData name="Mrs L Cull" userId="a5eac952-7acd-406d-8da6-989d3d8cf4d5" providerId="ADAL" clId="{EE0A3EC2-E819-4CFD-80F4-30E6A9F6895E}" dt="2025-11-11T08:28:40.045" v="8" actId="47"/>
          <pc:sldLayoutMkLst>
            <pc:docMk/>
            <pc:sldMasterMk cId="0" sldId="2147483674"/>
            <pc:sldLayoutMk cId="0" sldId="2147483688"/>
          </pc:sldLayoutMkLst>
        </pc:sldLayoutChg>
        <pc:sldLayoutChg chg="del">
          <pc:chgData name="Mrs L Cull" userId="a5eac952-7acd-406d-8da6-989d3d8cf4d5" providerId="ADAL" clId="{EE0A3EC2-E819-4CFD-80F4-30E6A9F6895E}" dt="2025-11-11T08:28:40.045" v="8" actId="47"/>
          <pc:sldLayoutMkLst>
            <pc:docMk/>
            <pc:sldMasterMk cId="0" sldId="2147483674"/>
            <pc:sldLayoutMk cId="0" sldId="2147483689"/>
          </pc:sldLayoutMkLst>
        </pc:sldLayoutChg>
        <pc:sldLayoutChg chg="del">
          <pc:chgData name="Mrs L Cull" userId="a5eac952-7acd-406d-8da6-989d3d8cf4d5" providerId="ADAL" clId="{EE0A3EC2-E819-4CFD-80F4-30E6A9F6895E}" dt="2025-11-11T08:28:40.045" v="8" actId="47"/>
          <pc:sldLayoutMkLst>
            <pc:docMk/>
            <pc:sldMasterMk cId="0" sldId="2147483674"/>
            <pc:sldLayoutMk cId="0" sldId="2147483690"/>
          </pc:sldLayoutMkLst>
        </pc:sldLayoutChg>
        <pc:sldLayoutChg chg="del">
          <pc:chgData name="Mrs L Cull" userId="a5eac952-7acd-406d-8da6-989d3d8cf4d5" providerId="ADAL" clId="{EE0A3EC2-E819-4CFD-80F4-30E6A9F6895E}" dt="2025-11-11T08:28:40.045" v="8" actId="47"/>
          <pc:sldLayoutMkLst>
            <pc:docMk/>
            <pc:sldMasterMk cId="0" sldId="2147483674"/>
            <pc:sldLayoutMk cId="0" sldId="2147483691"/>
          </pc:sldLayoutMkLst>
        </pc:sldLayoutChg>
        <pc:sldLayoutChg chg="del">
          <pc:chgData name="Mrs L Cull" userId="a5eac952-7acd-406d-8da6-989d3d8cf4d5" providerId="ADAL" clId="{EE0A3EC2-E819-4CFD-80F4-30E6A9F6895E}" dt="2025-11-11T08:28:40.045" v="8" actId="47"/>
          <pc:sldLayoutMkLst>
            <pc:docMk/>
            <pc:sldMasterMk cId="0" sldId="2147483674"/>
            <pc:sldLayoutMk cId="0" sldId="2147483692"/>
          </pc:sldLayoutMkLst>
        </pc:sldLayoutChg>
        <pc:sldLayoutChg chg="del">
          <pc:chgData name="Mrs L Cull" userId="a5eac952-7acd-406d-8da6-989d3d8cf4d5" providerId="ADAL" clId="{EE0A3EC2-E819-4CFD-80F4-30E6A9F6895E}" dt="2025-11-11T08:28:40.045" v="8" actId="47"/>
          <pc:sldLayoutMkLst>
            <pc:docMk/>
            <pc:sldMasterMk cId="0" sldId="2147483674"/>
            <pc:sldLayoutMk cId="0" sldId="2147483693"/>
          </pc:sldLayoutMkLst>
        </pc:sldLayoutChg>
        <pc:sldLayoutChg chg="del">
          <pc:chgData name="Mrs L Cull" userId="a5eac952-7acd-406d-8da6-989d3d8cf4d5" providerId="ADAL" clId="{EE0A3EC2-E819-4CFD-80F4-30E6A9F6895E}" dt="2025-11-11T08:28:40.045" v="8" actId="47"/>
          <pc:sldLayoutMkLst>
            <pc:docMk/>
            <pc:sldMasterMk cId="0" sldId="2147483674"/>
            <pc:sldLayoutMk cId="0" sldId="2147483694"/>
          </pc:sldLayoutMkLst>
        </pc:sldLayoutChg>
        <pc:sldLayoutChg chg="del">
          <pc:chgData name="Mrs L Cull" userId="a5eac952-7acd-406d-8da6-989d3d8cf4d5" providerId="ADAL" clId="{EE0A3EC2-E819-4CFD-80F4-30E6A9F6895E}" dt="2025-11-11T08:28:40.045" v="8" actId="47"/>
          <pc:sldLayoutMkLst>
            <pc:docMk/>
            <pc:sldMasterMk cId="0" sldId="2147483674"/>
            <pc:sldLayoutMk cId="0" sldId="2147483695"/>
          </pc:sldLayoutMkLst>
        </pc:sldLayoutChg>
        <pc:sldLayoutChg chg="del">
          <pc:chgData name="Mrs L Cull" userId="a5eac952-7acd-406d-8da6-989d3d8cf4d5" providerId="ADAL" clId="{EE0A3EC2-E819-4CFD-80F4-30E6A9F6895E}" dt="2025-11-11T08:28:40.045" v="8" actId="47"/>
          <pc:sldLayoutMkLst>
            <pc:docMk/>
            <pc:sldMasterMk cId="0" sldId="2147483674"/>
            <pc:sldLayoutMk cId="0" sldId="2147483696"/>
          </pc:sldLayoutMkLst>
        </pc:sldLayoutChg>
        <pc:sldLayoutChg chg="del">
          <pc:chgData name="Mrs L Cull" userId="a5eac952-7acd-406d-8da6-989d3d8cf4d5" providerId="ADAL" clId="{EE0A3EC2-E819-4CFD-80F4-30E6A9F6895E}" dt="2025-11-11T08:28:40.045" v="8" actId="47"/>
          <pc:sldLayoutMkLst>
            <pc:docMk/>
            <pc:sldMasterMk cId="0" sldId="2147483674"/>
            <pc:sldLayoutMk cId="0" sldId="2147483697"/>
          </pc:sldLayoutMkLst>
        </pc:sldLayoutChg>
      </pc:sldMasterChg>
    </pc:docChg>
  </pc:docChgLst>
  <pc:docChgLst>
    <pc:chgData name="Miss R Cooke" userId="54f587ff-8e59-4edc-8433-f09f0017915a" providerId="ADAL" clId="{F6613DD9-7743-49D1-89DF-5F13325CA378}"/>
    <pc:docChg chg="modSld">
      <pc:chgData name="Miss R Cooke" userId="54f587ff-8e59-4edc-8433-f09f0017915a" providerId="ADAL" clId="{F6613DD9-7743-49D1-89DF-5F13325CA378}" dt="2023-11-14T16:15:23.353" v="38" actId="20577"/>
      <pc:docMkLst>
        <pc:docMk/>
      </pc:docMkLst>
      <pc:sldChg chg="modSp mod">
        <pc:chgData name="Miss R Cooke" userId="54f587ff-8e59-4edc-8433-f09f0017915a" providerId="ADAL" clId="{F6613DD9-7743-49D1-89DF-5F13325CA378}" dt="2023-11-14T16:14:26.308" v="16" actId="20577"/>
        <pc:sldMkLst>
          <pc:docMk/>
          <pc:sldMk cId="0" sldId="256"/>
        </pc:sldMkLst>
      </pc:sldChg>
      <pc:sldChg chg="modSp">
        <pc:chgData name="Miss R Cooke" userId="54f587ff-8e59-4edc-8433-f09f0017915a" providerId="ADAL" clId="{F6613DD9-7743-49D1-89DF-5F13325CA378}" dt="2023-11-14T16:15:23.353" v="38" actId="20577"/>
        <pc:sldMkLst>
          <pc:docMk/>
          <pc:sldMk cId="3030216168" sldId="418"/>
        </pc:sldMkLst>
      </pc:sldChg>
    </pc:docChg>
  </pc:docChgLst>
  <pc:docChgLst>
    <pc:chgData name="Mrs L Cull" userId="a5eac952-7acd-406d-8da6-989d3d8cf4d5" providerId="ADAL" clId="{59259122-1D29-4246-8BCC-D8B91D07D540}"/>
    <pc:docChg chg="undo custSel addSld delSld modSld sldOrd delMainMaster">
      <pc:chgData name="Mrs L Cull" userId="a5eac952-7acd-406d-8da6-989d3d8cf4d5" providerId="ADAL" clId="{59259122-1D29-4246-8BCC-D8B91D07D540}" dt="2025-11-09T14:25:37.681" v="979" actId="207"/>
      <pc:docMkLst>
        <pc:docMk/>
      </pc:docMkLst>
      <pc:sldChg chg="del">
        <pc:chgData name="Mrs L Cull" userId="a5eac952-7acd-406d-8da6-989d3d8cf4d5" providerId="ADAL" clId="{59259122-1D29-4246-8BCC-D8B91D07D540}" dt="2025-11-09T13:40:31.192" v="0" actId="47"/>
        <pc:sldMkLst>
          <pc:docMk/>
          <pc:sldMk cId="0" sldId="256"/>
        </pc:sldMkLst>
      </pc:sldChg>
      <pc:sldChg chg="del">
        <pc:chgData name="Mrs L Cull" userId="a5eac952-7acd-406d-8da6-989d3d8cf4d5" providerId="ADAL" clId="{59259122-1D29-4246-8BCC-D8B91D07D540}" dt="2025-11-09T13:42:16.268" v="129" actId="47"/>
        <pc:sldMkLst>
          <pc:docMk/>
          <pc:sldMk cId="0" sldId="257"/>
        </pc:sldMkLst>
      </pc:sldChg>
      <pc:sldChg chg="del">
        <pc:chgData name="Mrs L Cull" userId="a5eac952-7acd-406d-8da6-989d3d8cf4d5" providerId="ADAL" clId="{59259122-1D29-4246-8BCC-D8B91D07D540}" dt="2025-11-09T13:42:45.961" v="149" actId="47"/>
        <pc:sldMkLst>
          <pc:docMk/>
          <pc:sldMk cId="0" sldId="263"/>
        </pc:sldMkLst>
      </pc:sldChg>
      <pc:sldChg chg="setBg">
        <pc:chgData name="Mrs L Cull" userId="a5eac952-7acd-406d-8da6-989d3d8cf4d5" providerId="ADAL" clId="{59259122-1D29-4246-8BCC-D8B91D07D540}" dt="2025-11-09T14:22:19.323" v="945"/>
        <pc:sldMkLst>
          <pc:docMk/>
          <pc:sldMk cId="4187664436" sldId="268"/>
        </pc:sldMkLst>
      </pc:sldChg>
      <pc:sldChg chg="del">
        <pc:chgData name="Mrs L Cull" userId="a5eac952-7acd-406d-8da6-989d3d8cf4d5" providerId="ADAL" clId="{59259122-1D29-4246-8BCC-D8B91D07D540}" dt="2025-11-09T13:42:41.421" v="144" actId="47"/>
        <pc:sldMkLst>
          <pc:docMk/>
          <pc:sldMk cId="0" sldId="276"/>
        </pc:sldMkLst>
      </pc:sldChg>
      <pc:sldChg chg="del">
        <pc:chgData name="Mrs L Cull" userId="a5eac952-7acd-406d-8da6-989d3d8cf4d5" providerId="ADAL" clId="{59259122-1D29-4246-8BCC-D8B91D07D540}" dt="2025-11-09T13:42:41.721" v="145" actId="47"/>
        <pc:sldMkLst>
          <pc:docMk/>
          <pc:sldMk cId="0" sldId="277"/>
        </pc:sldMkLst>
      </pc:sldChg>
      <pc:sldChg chg="del">
        <pc:chgData name="Mrs L Cull" userId="a5eac952-7acd-406d-8da6-989d3d8cf4d5" providerId="ADAL" clId="{59259122-1D29-4246-8BCC-D8B91D07D540}" dt="2025-11-09T13:42:42.552" v="147" actId="47"/>
        <pc:sldMkLst>
          <pc:docMk/>
          <pc:sldMk cId="0" sldId="278"/>
        </pc:sldMkLst>
      </pc:sldChg>
      <pc:sldChg chg="addSp delSp modSp mod setBg">
        <pc:chgData name="Mrs L Cull" userId="a5eac952-7acd-406d-8da6-989d3d8cf4d5" providerId="ADAL" clId="{59259122-1D29-4246-8BCC-D8B91D07D540}" dt="2025-11-09T14:16:28.338" v="791" actId="27636"/>
        <pc:sldMkLst>
          <pc:docMk/>
          <pc:sldMk cId="0" sldId="296"/>
        </pc:sldMkLst>
        <pc:spChg chg="mod ord">
          <ac:chgData name="Mrs L Cull" userId="a5eac952-7acd-406d-8da6-989d3d8cf4d5" providerId="ADAL" clId="{59259122-1D29-4246-8BCC-D8B91D07D540}" dt="2025-11-09T14:16:28.338" v="791" actId="27636"/>
          <ac:spMkLst>
            <pc:docMk/>
            <pc:sldMk cId="0" sldId="296"/>
            <ac:spMk id="4100" creationId="{FBECBE4D-22CB-FA42-6FEB-6C6EB8D605B2}"/>
          </ac:spMkLst>
        </pc:spChg>
        <pc:spChg chg="add">
          <ac:chgData name="Mrs L Cull" userId="a5eac952-7acd-406d-8da6-989d3d8cf4d5" providerId="ADAL" clId="{59259122-1D29-4246-8BCC-D8B91D07D540}" dt="2025-11-09T14:16:04.319" v="785" actId="26606"/>
          <ac:spMkLst>
            <pc:docMk/>
            <pc:sldMk cId="0" sldId="296"/>
            <ac:spMk id="4130" creationId="{B712E947-0734-45F9-9C4F-41114EC3A33E}"/>
          </ac:spMkLst>
        </pc:spChg>
        <pc:grpChg chg="add">
          <ac:chgData name="Mrs L Cull" userId="a5eac952-7acd-406d-8da6-989d3d8cf4d5" providerId="ADAL" clId="{59259122-1D29-4246-8BCC-D8B91D07D540}" dt="2025-11-09T14:16:04.319" v="785" actId="26606"/>
          <ac:grpSpMkLst>
            <pc:docMk/>
            <pc:sldMk cId="0" sldId="296"/>
            <ac:grpSpMk id="4131" creationId="{12B3290A-D3BF-4B87-B55B-FD9A98B49727}"/>
          </ac:grpSpMkLst>
        </pc:grpChg>
        <pc:picChg chg="mod">
          <ac:chgData name="Mrs L Cull" userId="a5eac952-7acd-406d-8da6-989d3d8cf4d5" providerId="ADAL" clId="{59259122-1D29-4246-8BCC-D8B91D07D540}" dt="2025-11-09T14:16:17.346" v="788" actId="1076"/>
          <ac:picMkLst>
            <pc:docMk/>
            <pc:sldMk cId="0" sldId="296"/>
            <ac:picMk id="4101" creationId="{0DE2B868-55BF-436B-4647-9BB1E29AF4DE}"/>
          </ac:picMkLst>
        </pc:picChg>
      </pc:sldChg>
      <pc:sldChg chg="setBg">
        <pc:chgData name="Mrs L Cull" userId="a5eac952-7acd-406d-8da6-989d3d8cf4d5" providerId="ADAL" clId="{59259122-1D29-4246-8BCC-D8B91D07D540}" dt="2025-11-09T14:17:22.665" v="800"/>
        <pc:sldMkLst>
          <pc:docMk/>
          <pc:sldMk cId="0" sldId="303"/>
        </pc:sldMkLst>
      </pc:sldChg>
      <pc:sldChg chg="setBg">
        <pc:chgData name="Mrs L Cull" userId="a5eac952-7acd-406d-8da6-989d3d8cf4d5" providerId="ADAL" clId="{59259122-1D29-4246-8BCC-D8B91D07D540}" dt="2025-11-09T14:17:22.665" v="800"/>
        <pc:sldMkLst>
          <pc:docMk/>
          <pc:sldMk cId="0" sldId="304"/>
        </pc:sldMkLst>
      </pc:sldChg>
      <pc:sldChg chg="delSp modSp mod setBg">
        <pc:chgData name="Mrs L Cull" userId="a5eac952-7acd-406d-8da6-989d3d8cf4d5" providerId="ADAL" clId="{59259122-1D29-4246-8BCC-D8B91D07D540}" dt="2025-11-09T14:17:22.665" v="800"/>
        <pc:sldMkLst>
          <pc:docMk/>
          <pc:sldMk cId="0" sldId="305"/>
        </pc:sldMkLst>
        <pc:spChg chg="mod">
          <ac:chgData name="Mrs L Cull" userId="a5eac952-7acd-406d-8da6-989d3d8cf4d5" providerId="ADAL" clId="{59259122-1D29-4246-8BCC-D8B91D07D540}" dt="2025-11-09T14:16:56.052" v="796" actId="1076"/>
          <ac:spMkLst>
            <pc:docMk/>
            <pc:sldMk cId="0" sldId="305"/>
            <ac:spMk id="5" creationId="{E575E243-2110-48C7-B028-7614EB28E519}"/>
          </ac:spMkLst>
        </pc:spChg>
        <pc:picChg chg="mod">
          <ac:chgData name="Mrs L Cull" userId="a5eac952-7acd-406d-8da6-989d3d8cf4d5" providerId="ADAL" clId="{59259122-1D29-4246-8BCC-D8B91D07D540}" dt="2025-11-09T14:16:59.816" v="798" actId="1076"/>
          <ac:picMkLst>
            <pc:docMk/>
            <pc:sldMk cId="0" sldId="305"/>
            <ac:picMk id="8200" creationId="{149D72F7-6C3F-182E-C379-6500016E5DEC}"/>
          </ac:picMkLst>
        </pc:picChg>
        <pc:picChg chg="mod">
          <ac:chgData name="Mrs L Cull" userId="a5eac952-7acd-406d-8da6-989d3d8cf4d5" providerId="ADAL" clId="{59259122-1D29-4246-8BCC-D8B91D07D540}" dt="2025-11-09T14:17:01.743" v="799" actId="1076"/>
          <ac:picMkLst>
            <pc:docMk/>
            <pc:sldMk cId="0" sldId="305"/>
            <ac:picMk id="8202" creationId="{E60C962D-D0E2-50B4-54EF-B8C8CFB73EB2}"/>
          </ac:picMkLst>
        </pc:picChg>
      </pc:sldChg>
      <pc:sldChg chg="addSp delSp modSp mod setBg">
        <pc:chgData name="Mrs L Cull" userId="a5eac952-7acd-406d-8da6-989d3d8cf4d5" providerId="ADAL" clId="{59259122-1D29-4246-8BCC-D8B91D07D540}" dt="2025-11-09T14:18:08.357" v="806" actId="1076"/>
        <pc:sldMkLst>
          <pc:docMk/>
          <pc:sldMk cId="0" sldId="306"/>
        </pc:sldMkLst>
        <pc:spChg chg="mod">
          <ac:chgData name="Mrs L Cull" userId="a5eac952-7acd-406d-8da6-989d3d8cf4d5" providerId="ADAL" clId="{59259122-1D29-4246-8BCC-D8B91D07D540}" dt="2025-11-09T14:18:08.357" v="806" actId="1076"/>
          <ac:spMkLst>
            <pc:docMk/>
            <pc:sldMk cId="0" sldId="306"/>
            <ac:spMk id="7172" creationId="{969DBC5A-10E4-E017-732E-E504A102CAA3}"/>
          </ac:spMkLst>
        </pc:spChg>
        <pc:spChg chg="add">
          <ac:chgData name="Mrs L Cull" userId="a5eac952-7acd-406d-8da6-989d3d8cf4d5" providerId="ADAL" clId="{59259122-1D29-4246-8BCC-D8B91D07D540}" dt="2025-11-09T14:17:57.997" v="801" actId="26606"/>
          <ac:spMkLst>
            <pc:docMk/>
            <pc:sldMk cId="0" sldId="306"/>
            <ac:spMk id="7180" creationId="{2151139A-886F-4B97-8815-729AD3831BBD}"/>
          </ac:spMkLst>
        </pc:spChg>
        <pc:spChg chg="add">
          <ac:chgData name="Mrs L Cull" userId="a5eac952-7acd-406d-8da6-989d3d8cf4d5" providerId="ADAL" clId="{59259122-1D29-4246-8BCC-D8B91D07D540}" dt="2025-11-09T14:17:57.997" v="801" actId="26606"/>
          <ac:spMkLst>
            <pc:docMk/>
            <pc:sldMk cId="0" sldId="306"/>
            <ac:spMk id="7182" creationId="{5428AC11-BFDF-42EF-80FF-717BBF909067}"/>
          </ac:spMkLst>
        </pc:spChg>
        <pc:spChg chg="add">
          <ac:chgData name="Mrs L Cull" userId="a5eac952-7acd-406d-8da6-989d3d8cf4d5" providerId="ADAL" clId="{59259122-1D29-4246-8BCC-D8B91D07D540}" dt="2025-11-09T14:17:57.997" v="801" actId="26606"/>
          <ac:spMkLst>
            <pc:docMk/>
            <pc:sldMk cId="0" sldId="306"/>
            <ac:spMk id="7184" creationId="{2CC56AF6-38E4-490B-8E2B-1A1037B4EDD4}"/>
          </ac:spMkLst>
        </pc:spChg>
        <pc:spChg chg="add">
          <ac:chgData name="Mrs L Cull" userId="a5eac952-7acd-406d-8da6-989d3d8cf4d5" providerId="ADAL" clId="{59259122-1D29-4246-8BCC-D8B91D07D540}" dt="2025-11-09T14:17:57.997" v="801" actId="26606"/>
          <ac:spMkLst>
            <pc:docMk/>
            <pc:sldMk cId="0" sldId="306"/>
            <ac:spMk id="7186" creationId="{2339A6F5-AD6A-4D80-8AD9-6290D13AC49F}"/>
          </ac:spMkLst>
        </pc:spChg>
        <pc:picChg chg="mod">
          <ac:chgData name="Mrs L Cull" userId="a5eac952-7acd-406d-8da6-989d3d8cf4d5" providerId="ADAL" clId="{59259122-1D29-4246-8BCC-D8B91D07D540}" dt="2025-11-09T14:18:03.963" v="805" actId="1076"/>
          <ac:picMkLst>
            <pc:docMk/>
            <pc:sldMk cId="0" sldId="306"/>
            <ac:picMk id="7173" creationId="{F57E0684-7F29-0E24-502F-6DBC4901EA36}"/>
          </ac:picMkLst>
        </pc:picChg>
      </pc:sldChg>
      <pc:sldChg chg="addSp delSp modSp mod setBg">
        <pc:chgData name="Mrs L Cull" userId="a5eac952-7acd-406d-8da6-989d3d8cf4d5" providerId="ADAL" clId="{59259122-1D29-4246-8BCC-D8B91D07D540}" dt="2025-11-09T14:15:46.540" v="778" actId="1076"/>
        <pc:sldMkLst>
          <pc:docMk/>
          <pc:sldMk cId="0" sldId="307"/>
        </pc:sldMkLst>
      </pc:sldChg>
      <pc:sldChg chg="addSp delSp modSp mod ord setBg">
        <pc:chgData name="Mrs L Cull" userId="a5eac952-7acd-406d-8da6-989d3d8cf4d5" providerId="ADAL" clId="{59259122-1D29-4246-8BCC-D8B91D07D540}" dt="2025-11-09T14:24:58.295" v="977" actId="20577"/>
        <pc:sldMkLst>
          <pc:docMk/>
          <pc:sldMk cId="0" sldId="308"/>
        </pc:sldMkLst>
        <pc:spChg chg="mod">
          <ac:chgData name="Mrs L Cull" userId="a5eac952-7acd-406d-8da6-989d3d8cf4d5" providerId="ADAL" clId="{59259122-1D29-4246-8BCC-D8B91D07D540}" dt="2025-11-09T14:24:58.295" v="977" actId="20577"/>
          <ac:spMkLst>
            <pc:docMk/>
            <pc:sldMk cId="0" sldId="308"/>
            <ac:spMk id="4100" creationId="{920CAD61-EFE5-4E40-800E-21D9DCE12677}"/>
          </ac:spMkLst>
        </pc:spChg>
        <pc:spChg chg="add">
          <ac:chgData name="Mrs L Cull" userId="a5eac952-7acd-406d-8da6-989d3d8cf4d5" providerId="ADAL" clId="{59259122-1D29-4246-8BCC-D8B91D07D540}" dt="2025-11-09T14:18:21.765" v="811" actId="26606"/>
          <ac:spMkLst>
            <pc:docMk/>
            <pc:sldMk cId="0" sldId="308"/>
            <ac:spMk id="9240" creationId="{979E27D9-03C7-44E2-9FF8-15D0C8506AF7}"/>
          </ac:spMkLst>
        </pc:spChg>
        <pc:spChg chg="add">
          <ac:chgData name="Mrs L Cull" userId="a5eac952-7acd-406d-8da6-989d3d8cf4d5" providerId="ADAL" clId="{59259122-1D29-4246-8BCC-D8B91D07D540}" dt="2025-11-09T14:18:21.765" v="811" actId="26606"/>
          <ac:spMkLst>
            <pc:docMk/>
            <pc:sldMk cId="0" sldId="308"/>
            <ac:spMk id="9241" creationId="{EEBF1590-3B36-48EE-A89D-3B6F3CB256AB}"/>
          </ac:spMkLst>
        </pc:spChg>
        <pc:spChg chg="add">
          <ac:chgData name="Mrs L Cull" userId="a5eac952-7acd-406d-8da6-989d3d8cf4d5" providerId="ADAL" clId="{59259122-1D29-4246-8BCC-D8B91D07D540}" dt="2025-11-09T14:18:21.765" v="811" actId="26606"/>
          <ac:spMkLst>
            <pc:docMk/>
            <pc:sldMk cId="0" sldId="308"/>
            <ac:spMk id="9242" creationId="{AC8F6C8C-AB5A-4548-942D-E3FD40ACBC49}"/>
          </ac:spMkLst>
        </pc:spChg>
        <pc:grpChg chg="add mod ord">
          <ac:chgData name="Mrs L Cull" userId="a5eac952-7acd-406d-8da6-989d3d8cf4d5" providerId="ADAL" clId="{59259122-1D29-4246-8BCC-D8B91D07D540}" dt="2025-11-09T14:18:41.438" v="819" actId="14100"/>
          <ac:grpSpMkLst>
            <pc:docMk/>
            <pc:sldMk cId="0" sldId="308"/>
            <ac:grpSpMk id="9219" creationId="{CB3DCC57-2B2F-3EE7-727A-CD8C04B43733}"/>
          </ac:grpSpMkLst>
        </pc:grpChg>
        <pc:picChg chg="mod">
          <ac:chgData name="Mrs L Cull" userId="a5eac952-7acd-406d-8da6-989d3d8cf4d5" providerId="ADAL" clId="{59259122-1D29-4246-8BCC-D8B91D07D540}" dt="2025-11-09T14:18:41.438" v="819" actId="14100"/>
          <ac:picMkLst>
            <pc:docMk/>
            <pc:sldMk cId="0" sldId="308"/>
            <ac:picMk id="9221" creationId="{03FEF3AA-6603-3B58-FCCD-2E2DD404C152}"/>
          </ac:picMkLst>
        </pc:picChg>
        <pc:picChg chg="mod">
          <ac:chgData name="Mrs L Cull" userId="a5eac952-7acd-406d-8da6-989d3d8cf4d5" providerId="ADAL" clId="{59259122-1D29-4246-8BCC-D8B91D07D540}" dt="2025-11-09T14:18:41.438" v="819" actId="14100"/>
          <ac:picMkLst>
            <pc:docMk/>
            <pc:sldMk cId="0" sldId="308"/>
            <ac:picMk id="9222" creationId="{32FDC26E-D999-08BD-825F-8F255742982D}"/>
          </ac:picMkLst>
        </pc:picChg>
      </pc:sldChg>
      <pc:sldChg chg="delSp modSp mod setBg">
        <pc:chgData name="Mrs L Cull" userId="a5eac952-7acd-406d-8da6-989d3d8cf4d5" providerId="ADAL" clId="{59259122-1D29-4246-8BCC-D8B91D07D540}" dt="2025-11-09T14:25:37.681" v="979" actId="207"/>
        <pc:sldMkLst>
          <pc:docMk/>
          <pc:sldMk cId="3998202307" sldId="325"/>
        </pc:sldMkLst>
        <pc:spChg chg="mod">
          <ac:chgData name="Mrs L Cull" userId="a5eac952-7acd-406d-8da6-989d3d8cf4d5" providerId="ADAL" clId="{59259122-1D29-4246-8BCC-D8B91D07D540}" dt="2025-11-09T14:25:30.787" v="978" actId="207"/>
          <ac:spMkLst>
            <pc:docMk/>
            <pc:sldMk cId="3998202307" sldId="325"/>
            <ac:spMk id="2" creationId="{00000000-0000-0000-0000-000000000000}"/>
          </ac:spMkLst>
        </pc:spChg>
        <pc:spChg chg="mod">
          <ac:chgData name="Mrs L Cull" userId="a5eac952-7acd-406d-8da6-989d3d8cf4d5" providerId="ADAL" clId="{59259122-1D29-4246-8BCC-D8B91D07D540}" dt="2025-11-09T14:25:37.681" v="979" actId="207"/>
          <ac:spMkLst>
            <pc:docMk/>
            <pc:sldMk cId="3998202307" sldId="325"/>
            <ac:spMk id="4" creationId="{00000000-0000-0000-0000-000000000000}"/>
          </ac:spMkLst>
        </pc:spChg>
      </pc:sldChg>
      <pc:sldChg chg="addSp delSp modSp mod setBg">
        <pc:chgData name="Mrs L Cull" userId="a5eac952-7acd-406d-8da6-989d3d8cf4d5" providerId="ADAL" clId="{59259122-1D29-4246-8BCC-D8B91D07D540}" dt="2025-11-09T14:22:02.015" v="944" actId="26606"/>
        <pc:sldMkLst>
          <pc:docMk/>
          <pc:sldMk cId="2111002457" sldId="338"/>
        </pc:sldMkLst>
        <pc:spChg chg="add">
          <ac:chgData name="Mrs L Cull" userId="a5eac952-7acd-406d-8da6-989d3d8cf4d5" providerId="ADAL" clId="{59259122-1D29-4246-8BCC-D8B91D07D540}" dt="2025-11-09T14:22:02.015" v="944" actId="26606"/>
          <ac:spMkLst>
            <pc:docMk/>
            <pc:sldMk cId="2111002457" sldId="338"/>
            <ac:spMk id="8" creationId="{AB8C311F-7253-4AED-9701-7FC0708C41C7}"/>
          </ac:spMkLst>
        </pc:spChg>
        <pc:spChg chg="add">
          <ac:chgData name="Mrs L Cull" userId="a5eac952-7acd-406d-8da6-989d3d8cf4d5" providerId="ADAL" clId="{59259122-1D29-4246-8BCC-D8B91D07D540}" dt="2025-11-09T14:22:02.015" v="944" actId="26606"/>
          <ac:spMkLst>
            <pc:docMk/>
            <pc:sldMk cId="2111002457" sldId="338"/>
            <ac:spMk id="10" creationId="{E2384209-CB15-4CDF-9D31-C44FD9A3F20D}"/>
          </ac:spMkLst>
        </pc:spChg>
        <pc:spChg chg="add">
          <ac:chgData name="Mrs L Cull" userId="a5eac952-7acd-406d-8da6-989d3d8cf4d5" providerId="ADAL" clId="{59259122-1D29-4246-8BCC-D8B91D07D540}" dt="2025-11-09T14:22:02.015" v="944" actId="26606"/>
          <ac:spMkLst>
            <pc:docMk/>
            <pc:sldMk cId="2111002457" sldId="338"/>
            <ac:spMk id="12" creationId="{2633B3B5-CC90-43F0-8714-D31D1F3F0209}"/>
          </ac:spMkLst>
        </pc:spChg>
        <pc:spChg chg="add">
          <ac:chgData name="Mrs L Cull" userId="a5eac952-7acd-406d-8da6-989d3d8cf4d5" providerId="ADAL" clId="{59259122-1D29-4246-8BCC-D8B91D07D540}" dt="2025-11-09T14:22:02.015" v="944" actId="26606"/>
          <ac:spMkLst>
            <pc:docMk/>
            <pc:sldMk cId="2111002457" sldId="338"/>
            <ac:spMk id="14" creationId="{A8D57A06-A426-446D-B02C-A2DC6B62E45E}"/>
          </ac:spMkLst>
        </pc:spChg>
        <pc:picChg chg="mod">
          <ac:chgData name="Mrs L Cull" userId="a5eac952-7acd-406d-8da6-989d3d8cf4d5" providerId="ADAL" clId="{59259122-1D29-4246-8BCC-D8B91D07D540}" dt="2025-11-09T14:22:02.015" v="944" actId="26606"/>
          <ac:picMkLst>
            <pc:docMk/>
            <pc:sldMk cId="2111002457" sldId="338"/>
            <ac:picMk id="3" creationId="{00000000-0000-0000-0000-000000000000}"/>
          </ac:picMkLst>
        </pc:picChg>
      </pc:sldChg>
      <pc:sldChg chg="del">
        <pc:chgData name="Mrs L Cull" userId="a5eac952-7acd-406d-8da6-989d3d8cf4d5" providerId="ADAL" clId="{59259122-1D29-4246-8BCC-D8B91D07D540}" dt="2025-11-09T13:42:44.813" v="148" actId="47"/>
        <pc:sldMkLst>
          <pc:docMk/>
          <pc:sldMk cId="3030216168" sldId="418"/>
        </pc:sldMkLst>
      </pc:sldChg>
      <pc:sldChg chg="addSp delSp modSp del mod ord setBg">
        <pc:chgData name="Mrs L Cull" userId="a5eac952-7acd-406d-8da6-989d3d8cf4d5" providerId="ADAL" clId="{59259122-1D29-4246-8BCC-D8B91D07D540}" dt="2025-11-09T14:15:29.330" v="776" actId="47"/>
        <pc:sldMkLst>
          <pc:docMk/>
          <pc:sldMk cId="3046247375" sldId="422"/>
        </pc:sldMkLst>
      </pc:sldChg>
      <pc:sldChg chg="del">
        <pc:chgData name="Mrs L Cull" userId="a5eac952-7acd-406d-8da6-989d3d8cf4d5" providerId="ADAL" clId="{59259122-1D29-4246-8BCC-D8B91D07D540}" dt="2025-11-09T13:44:33.838" v="184" actId="47"/>
        <pc:sldMkLst>
          <pc:docMk/>
          <pc:sldMk cId="4156699500" sldId="423"/>
        </pc:sldMkLst>
      </pc:sldChg>
      <pc:sldChg chg="del">
        <pc:chgData name="Mrs L Cull" userId="a5eac952-7acd-406d-8da6-989d3d8cf4d5" providerId="ADAL" clId="{59259122-1D29-4246-8BCC-D8B91D07D540}" dt="2025-11-09T13:42:38.953" v="140" actId="47"/>
        <pc:sldMkLst>
          <pc:docMk/>
          <pc:sldMk cId="153435901" sldId="425"/>
        </pc:sldMkLst>
      </pc:sldChg>
      <pc:sldChg chg="addSp modSp del mod">
        <pc:chgData name="Mrs L Cull" userId="a5eac952-7acd-406d-8da6-989d3d8cf4d5" providerId="ADAL" clId="{59259122-1D29-4246-8BCC-D8B91D07D540}" dt="2025-11-09T14:09:35.984" v="544" actId="47"/>
        <pc:sldMkLst>
          <pc:docMk/>
          <pc:sldMk cId="1191805783" sldId="426"/>
        </pc:sldMkLst>
      </pc:sldChg>
      <pc:sldChg chg="del">
        <pc:chgData name="Mrs L Cull" userId="a5eac952-7acd-406d-8da6-989d3d8cf4d5" providerId="ADAL" clId="{59259122-1D29-4246-8BCC-D8B91D07D540}" dt="2025-11-09T13:42:41.035" v="143" actId="47"/>
        <pc:sldMkLst>
          <pc:docMk/>
          <pc:sldMk cId="3749201477" sldId="427"/>
        </pc:sldMkLst>
      </pc:sldChg>
      <pc:sldChg chg="del">
        <pc:chgData name="Mrs L Cull" userId="a5eac952-7acd-406d-8da6-989d3d8cf4d5" providerId="ADAL" clId="{59259122-1D29-4246-8BCC-D8B91D07D540}" dt="2025-11-09T13:42:39.600" v="141" actId="47"/>
        <pc:sldMkLst>
          <pc:docMk/>
          <pc:sldMk cId="4117551867" sldId="428"/>
        </pc:sldMkLst>
      </pc:sldChg>
      <pc:sldChg chg="del">
        <pc:chgData name="Mrs L Cull" userId="a5eac952-7acd-406d-8da6-989d3d8cf4d5" providerId="ADAL" clId="{59259122-1D29-4246-8BCC-D8B91D07D540}" dt="2025-11-09T13:42:40.384" v="142" actId="47"/>
        <pc:sldMkLst>
          <pc:docMk/>
          <pc:sldMk cId="513085397" sldId="429"/>
        </pc:sldMkLst>
      </pc:sldChg>
      <pc:sldChg chg="del">
        <pc:chgData name="Mrs L Cull" userId="a5eac952-7acd-406d-8da6-989d3d8cf4d5" providerId="ADAL" clId="{59259122-1D29-4246-8BCC-D8B91D07D540}" dt="2025-11-09T13:43:44.230" v="169" actId="47"/>
        <pc:sldMkLst>
          <pc:docMk/>
          <pc:sldMk cId="4015081004" sldId="431"/>
        </pc:sldMkLst>
      </pc:sldChg>
      <pc:sldChg chg="delSp modSp del mod">
        <pc:chgData name="Mrs L Cull" userId="a5eac952-7acd-406d-8da6-989d3d8cf4d5" providerId="ADAL" clId="{59259122-1D29-4246-8BCC-D8B91D07D540}" dt="2025-11-09T14:08:53.879" v="536" actId="47"/>
        <pc:sldMkLst>
          <pc:docMk/>
          <pc:sldMk cId="2455556128" sldId="432"/>
        </pc:sldMkLst>
      </pc:sldChg>
      <pc:sldChg chg="del">
        <pc:chgData name="Mrs L Cull" userId="a5eac952-7acd-406d-8da6-989d3d8cf4d5" providerId="ADAL" clId="{59259122-1D29-4246-8BCC-D8B91D07D540}" dt="2025-11-09T13:42:46.706" v="151" actId="47"/>
        <pc:sldMkLst>
          <pc:docMk/>
          <pc:sldMk cId="2208804942" sldId="433"/>
        </pc:sldMkLst>
      </pc:sldChg>
      <pc:sldChg chg="del">
        <pc:chgData name="Mrs L Cull" userId="a5eac952-7acd-406d-8da6-989d3d8cf4d5" providerId="ADAL" clId="{59259122-1D29-4246-8BCC-D8B91D07D540}" dt="2025-11-09T13:42:47.008" v="152" actId="47"/>
        <pc:sldMkLst>
          <pc:docMk/>
          <pc:sldMk cId="680222257" sldId="434"/>
        </pc:sldMkLst>
      </pc:sldChg>
      <pc:sldChg chg="del">
        <pc:chgData name="Mrs L Cull" userId="a5eac952-7acd-406d-8da6-989d3d8cf4d5" providerId="ADAL" clId="{59259122-1D29-4246-8BCC-D8B91D07D540}" dt="2025-11-09T13:42:46.341" v="150" actId="47"/>
        <pc:sldMkLst>
          <pc:docMk/>
          <pc:sldMk cId="829962530" sldId="435"/>
        </pc:sldMkLst>
      </pc:sldChg>
      <pc:sldChg chg="del">
        <pc:chgData name="Mrs L Cull" userId="a5eac952-7acd-406d-8da6-989d3d8cf4d5" providerId="ADAL" clId="{59259122-1D29-4246-8BCC-D8B91D07D540}" dt="2025-11-09T13:42:47.304" v="153" actId="47"/>
        <pc:sldMkLst>
          <pc:docMk/>
          <pc:sldMk cId="3034568133" sldId="436"/>
        </pc:sldMkLst>
      </pc:sldChg>
      <pc:sldChg chg="del">
        <pc:chgData name="Mrs L Cull" userId="a5eac952-7acd-406d-8da6-989d3d8cf4d5" providerId="ADAL" clId="{59259122-1D29-4246-8BCC-D8B91D07D540}" dt="2025-11-09T13:42:48.244" v="154" actId="47"/>
        <pc:sldMkLst>
          <pc:docMk/>
          <pc:sldMk cId="522946362" sldId="437"/>
        </pc:sldMkLst>
      </pc:sldChg>
      <pc:sldChg chg="del">
        <pc:chgData name="Mrs L Cull" userId="a5eac952-7acd-406d-8da6-989d3d8cf4d5" providerId="ADAL" clId="{59259122-1D29-4246-8BCC-D8B91D07D540}" dt="2025-11-09T13:42:48.505" v="155" actId="47"/>
        <pc:sldMkLst>
          <pc:docMk/>
          <pc:sldMk cId="2624979878" sldId="438"/>
        </pc:sldMkLst>
      </pc:sldChg>
      <pc:sldChg chg="addSp delSp modSp add del mod setBg">
        <pc:chgData name="Mrs L Cull" userId="a5eac952-7acd-406d-8da6-989d3d8cf4d5" providerId="ADAL" clId="{59259122-1D29-4246-8BCC-D8B91D07D540}" dt="2025-11-09T14:19:22.223" v="859" actId="47"/>
        <pc:sldMkLst>
          <pc:docMk/>
          <pc:sldMk cId="800297827" sldId="439"/>
        </pc:sldMkLst>
      </pc:sldChg>
      <pc:sldChg chg="setBg">
        <pc:chgData name="Mrs L Cull" userId="a5eac952-7acd-406d-8da6-989d3d8cf4d5" providerId="ADAL" clId="{59259122-1D29-4246-8BCC-D8B91D07D540}" dt="2025-11-09T14:17:22.665" v="800"/>
        <pc:sldMkLst>
          <pc:docMk/>
          <pc:sldMk cId="3710360744" sldId="440"/>
        </pc:sldMkLst>
      </pc:sldChg>
      <pc:sldChg chg="setBg">
        <pc:chgData name="Mrs L Cull" userId="a5eac952-7acd-406d-8da6-989d3d8cf4d5" providerId="ADAL" clId="{59259122-1D29-4246-8BCC-D8B91D07D540}" dt="2025-11-09T14:17:22.665" v="800"/>
        <pc:sldMkLst>
          <pc:docMk/>
          <pc:sldMk cId="3841279743" sldId="441"/>
        </pc:sldMkLst>
      </pc:sldChg>
      <pc:sldChg chg="delSp modSp del mod setBg">
        <pc:chgData name="Mrs L Cull" userId="a5eac952-7acd-406d-8da6-989d3d8cf4d5" providerId="ADAL" clId="{59259122-1D29-4246-8BCC-D8B91D07D540}" dt="2025-11-09T14:21:57.273" v="943" actId="47"/>
        <pc:sldMkLst>
          <pc:docMk/>
          <pc:sldMk cId="1515124995" sldId="442"/>
        </pc:sldMkLst>
      </pc:sldChg>
      <pc:sldChg chg="del">
        <pc:chgData name="Mrs L Cull" userId="a5eac952-7acd-406d-8da6-989d3d8cf4d5" providerId="ADAL" clId="{59259122-1D29-4246-8BCC-D8B91D07D540}" dt="2025-11-09T13:52:37.898" v="225" actId="47"/>
        <pc:sldMkLst>
          <pc:docMk/>
          <pc:sldMk cId="4028627351" sldId="443"/>
        </pc:sldMkLst>
      </pc:sldChg>
      <pc:sldChg chg="modSp mod setBg">
        <pc:chgData name="Mrs L Cull" userId="a5eac952-7acd-406d-8da6-989d3d8cf4d5" providerId="ADAL" clId="{59259122-1D29-4246-8BCC-D8B91D07D540}" dt="2025-11-09T14:22:19.323" v="945"/>
        <pc:sldMkLst>
          <pc:docMk/>
          <pc:sldMk cId="1761441156" sldId="444"/>
        </pc:sldMkLst>
        <pc:picChg chg="mod">
          <ac:chgData name="Mrs L Cull" userId="a5eac952-7acd-406d-8da6-989d3d8cf4d5" providerId="ADAL" clId="{59259122-1D29-4246-8BCC-D8B91D07D540}" dt="2025-11-09T13:53:36.229" v="257" actId="1076"/>
          <ac:picMkLst>
            <pc:docMk/>
            <pc:sldMk cId="1761441156" sldId="444"/>
            <ac:picMk id="10" creationId="{00000000-0000-0000-0000-000000000000}"/>
          </ac:picMkLst>
        </pc:picChg>
      </pc:sldChg>
      <pc:sldChg chg="del">
        <pc:chgData name="Mrs L Cull" userId="a5eac952-7acd-406d-8da6-989d3d8cf4d5" providerId="ADAL" clId="{59259122-1D29-4246-8BCC-D8B91D07D540}" dt="2025-11-09T13:42:56.556" v="158" actId="47"/>
        <pc:sldMkLst>
          <pc:docMk/>
          <pc:sldMk cId="2845798753" sldId="445"/>
        </pc:sldMkLst>
      </pc:sldChg>
      <pc:sldChg chg="del">
        <pc:chgData name="Mrs L Cull" userId="a5eac952-7acd-406d-8da6-989d3d8cf4d5" providerId="ADAL" clId="{59259122-1D29-4246-8BCC-D8B91D07D540}" dt="2025-11-09T13:42:58.407" v="159" actId="47"/>
        <pc:sldMkLst>
          <pc:docMk/>
          <pc:sldMk cId="379526368" sldId="446"/>
        </pc:sldMkLst>
      </pc:sldChg>
      <pc:sldChg chg="del">
        <pc:chgData name="Mrs L Cull" userId="a5eac952-7acd-406d-8da6-989d3d8cf4d5" providerId="ADAL" clId="{59259122-1D29-4246-8BCC-D8B91D07D540}" dt="2025-11-09T13:43:07.714" v="160" actId="47"/>
        <pc:sldMkLst>
          <pc:docMk/>
          <pc:sldMk cId="3706900863" sldId="447"/>
        </pc:sldMkLst>
      </pc:sldChg>
      <pc:sldChg chg="del">
        <pc:chgData name="Mrs L Cull" userId="a5eac952-7acd-406d-8da6-989d3d8cf4d5" providerId="ADAL" clId="{59259122-1D29-4246-8BCC-D8B91D07D540}" dt="2025-11-09T13:43:09.181" v="161" actId="47"/>
        <pc:sldMkLst>
          <pc:docMk/>
          <pc:sldMk cId="1157371973" sldId="448"/>
        </pc:sldMkLst>
      </pc:sldChg>
      <pc:sldChg chg="del">
        <pc:chgData name="Mrs L Cull" userId="a5eac952-7acd-406d-8da6-989d3d8cf4d5" providerId="ADAL" clId="{59259122-1D29-4246-8BCC-D8B91D07D540}" dt="2025-11-09T13:43:11.815" v="162" actId="47"/>
        <pc:sldMkLst>
          <pc:docMk/>
          <pc:sldMk cId="2104418421" sldId="449"/>
        </pc:sldMkLst>
      </pc:sldChg>
      <pc:sldChg chg="del">
        <pc:chgData name="Mrs L Cull" userId="a5eac952-7acd-406d-8da6-989d3d8cf4d5" providerId="ADAL" clId="{59259122-1D29-4246-8BCC-D8B91D07D540}" dt="2025-11-09T13:43:12.801" v="163" actId="47"/>
        <pc:sldMkLst>
          <pc:docMk/>
          <pc:sldMk cId="215609330" sldId="450"/>
        </pc:sldMkLst>
      </pc:sldChg>
      <pc:sldChg chg="del">
        <pc:chgData name="Mrs L Cull" userId="a5eac952-7acd-406d-8da6-989d3d8cf4d5" providerId="ADAL" clId="{59259122-1D29-4246-8BCC-D8B91D07D540}" dt="2025-11-09T13:42:41.998" v="146" actId="47"/>
        <pc:sldMkLst>
          <pc:docMk/>
          <pc:sldMk cId="207295346" sldId="451"/>
        </pc:sldMkLst>
      </pc:sldChg>
      <pc:sldChg chg="addSp delSp modSp del mod">
        <pc:chgData name="Mrs L Cull" userId="a5eac952-7acd-406d-8da6-989d3d8cf4d5" providerId="ADAL" clId="{59259122-1D29-4246-8BCC-D8B91D07D540}" dt="2025-11-09T14:08:02.729" v="526" actId="47"/>
        <pc:sldMkLst>
          <pc:docMk/>
          <pc:sldMk cId="0" sldId="452"/>
        </pc:sldMkLst>
      </pc:sldChg>
      <pc:sldChg chg="del">
        <pc:chgData name="Mrs L Cull" userId="a5eac952-7acd-406d-8da6-989d3d8cf4d5" providerId="ADAL" clId="{59259122-1D29-4246-8BCC-D8B91D07D540}" dt="2025-11-09T14:09:02.782" v="538" actId="47"/>
        <pc:sldMkLst>
          <pc:docMk/>
          <pc:sldMk cId="2536956392" sldId="453"/>
        </pc:sldMkLst>
      </pc:sldChg>
      <pc:sldChg chg="delSp modSp del mod setBg">
        <pc:chgData name="Mrs L Cull" userId="a5eac952-7acd-406d-8da6-989d3d8cf4d5" providerId="ADAL" clId="{59259122-1D29-4246-8BCC-D8B91D07D540}" dt="2025-11-09T14:23:15.417" v="955" actId="47"/>
        <pc:sldMkLst>
          <pc:docMk/>
          <pc:sldMk cId="601407126" sldId="454"/>
        </pc:sldMkLst>
      </pc:sldChg>
      <pc:sldChg chg="delSp modSp del mod setBg">
        <pc:chgData name="Mrs L Cull" userId="a5eac952-7acd-406d-8da6-989d3d8cf4d5" providerId="ADAL" clId="{59259122-1D29-4246-8BCC-D8B91D07D540}" dt="2025-11-09T14:23:47.542" v="963" actId="47"/>
        <pc:sldMkLst>
          <pc:docMk/>
          <pc:sldMk cId="1676655857" sldId="455"/>
        </pc:sldMkLst>
      </pc:sldChg>
      <pc:sldChg chg="addSp delSp modSp del mod setBg">
        <pc:chgData name="Mrs L Cull" userId="a5eac952-7acd-406d-8da6-989d3d8cf4d5" providerId="ADAL" clId="{59259122-1D29-4246-8BCC-D8B91D07D540}" dt="2025-11-09T14:20:24.253" v="905" actId="47"/>
        <pc:sldMkLst>
          <pc:docMk/>
          <pc:sldMk cId="1649438799" sldId="456"/>
        </pc:sldMkLst>
      </pc:sldChg>
      <pc:sldChg chg="addSp delSp modSp del">
        <pc:chgData name="Mrs L Cull" userId="a5eac952-7acd-406d-8da6-989d3d8cf4d5" providerId="ADAL" clId="{59259122-1D29-4246-8BCC-D8B91D07D540}" dt="2025-11-09T14:07:40.296" v="521" actId="47"/>
        <pc:sldMkLst>
          <pc:docMk/>
          <pc:sldMk cId="4203224781" sldId="456"/>
        </pc:sldMkLst>
      </pc:sldChg>
      <pc:sldChg chg="addSp delSp modSp del setBg">
        <pc:chgData name="Mrs L Cull" userId="a5eac952-7acd-406d-8da6-989d3d8cf4d5" providerId="ADAL" clId="{59259122-1D29-4246-8BCC-D8B91D07D540}" dt="2025-11-09T14:22:24.583" v="946" actId="47"/>
        <pc:sldMkLst>
          <pc:docMk/>
          <pc:sldMk cId="2952067234" sldId="457"/>
        </pc:sldMkLst>
      </pc:sldChg>
      <pc:sldChg chg="addSp modSp mod setBg">
        <pc:chgData name="Mrs L Cull" userId="a5eac952-7acd-406d-8da6-989d3d8cf4d5" providerId="ADAL" clId="{59259122-1D29-4246-8BCC-D8B91D07D540}" dt="2025-11-09T14:22:19.323" v="945"/>
        <pc:sldMkLst>
          <pc:docMk/>
          <pc:sldMk cId="1412332687" sldId="458"/>
        </pc:sldMkLst>
        <pc:spChg chg="mod">
          <ac:chgData name="Mrs L Cull" userId="a5eac952-7acd-406d-8da6-989d3d8cf4d5" providerId="ADAL" clId="{59259122-1D29-4246-8BCC-D8B91D07D540}" dt="2025-11-09T14:19:38.318" v="861" actId="255"/>
          <ac:spMkLst>
            <pc:docMk/>
            <pc:sldMk cId="1412332687" sldId="458"/>
            <ac:spMk id="2" creationId="{7A083B2B-535F-1633-7C9B-BF49F5F64D62}"/>
          </ac:spMkLst>
        </pc:spChg>
        <pc:spChg chg="add">
          <ac:chgData name="Mrs L Cull" userId="a5eac952-7acd-406d-8da6-989d3d8cf4d5" providerId="ADAL" clId="{59259122-1D29-4246-8BCC-D8B91D07D540}" dt="2025-11-09T14:19:31.571" v="860" actId="26606"/>
          <ac:spMkLst>
            <pc:docMk/>
            <pc:sldMk cId="1412332687" sldId="458"/>
            <ac:spMk id="9227" creationId="{BACC6370-2D7E-4714-9D71-7542949D7D5D}"/>
          </ac:spMkLst>
        </pc:spChg>
        <pc:spChg chg="add">
          <ac:chgData name="Mrs L Cull" userId="a5eac952-7acd-406d-8da6-989d3d8cf4d5" providerId="ADAL" clId="{59259122-1D29-4246-8BCC-D8B91D07D540}" dt="2025-11-09T14:19:31.571" v="860" actId="26606"/>
          <ac:spMkLst>
            <pc:docMk/>
            <pc:sldMk cId="1412332687" sldId="458"/>
            <ac:spMk id="9229" creationId="{F68B3F68-107C-434F-AA38-110D5EA91B85}"/>
          </ac:spMkLst>
        </pc:spChg>
        <pc:spChg chg="add">
          <ac:chgData name="Mrs L Cull" userId="a5eac952-7acd-406d-8da6-989d3d8cf4d5" providerId="ADAL" clId="{59259122-1D29-4246-8BCC-D8B91D07D540}" dt="2025-11-09T14:19:31.571" v="860" actId="26606"/>
          <ac:spMkLst>
            <pc:docMk/>
            <pc:sldMk cId="1412332687" sldId="458"/>
            <ac:spMk id="9231" creationId="{AAD0DBB9-1A4B-4391-81D4-CB19F9AB918A}"/>
          </ac:spMkLst>
        </pc:spChg>
        <pc:spChg chg="add">
          <ac:chgData name="Mrs L Cull" userId="a5eac952-7acd-406d-8da6-989d3d8cf4d5" providerId="ADAL" clId="{59259122-1D29-4246-8BCC-D8B91D07D540}" dt="2025-11-09T14:19:31.571" v="860" actId="26606"/>
          <ac:spMkLst>
            <pc:docMk/>
            <pc:sldMk cId="1412332687" sldId="458"/>
            <ac:spMk id="9233" creationId="{063BBA22-50EA-4C4D-BE05-F1CE4E63AA56}"/>
          </ac:spMkLst>
        </pc:spChg>
        <pc:grpChg chg="add mod ord">
          <ac:chgData name="Mrs L Cull" userId="a5eac952-7acd-406d-8da6-989d3d8cf4d5" providerId="ADAL" clId="{59259122-1D29-4246-8BCC-D8B91D07D540}" dt="2025-11-09T14:19:31.571" v="860" actId="26606"/>
          <ac:grpSpMkLst>
            <pc:docMk/>
            <pc:sldMk cId="1412332687" sldId="458"/>
            <ac:grpSpMk id="9219" creationId="{39F4FB1E-E932-FCA2-1EFC-007BC1684B16}"/>
          </ac:grpSpMkLst>
        </pc:grpChg>
      </pc:sldChg>
      <pc:sldChg chg="addSp delSp modSp mod setBg">
        <pc:chgData name="Mrs L Cull" userId="a5eac952-7acd-406d-8da6-989d3d8cf4d5" providerId="ADAL" clId="{59259122-1D29-4246-8BCC-D8B91D07D540}" dt="2025-11-09T14:24:34.600" v="971" actId="20577"/>
        <pc:sldMkLst>
          <pc:docMk/>
          <pc:sldMk cId="4022703618" sldId="459"/>
        </pc:sldMkLst>
        <pc:spChg chg="add mod ord">
          <ac:chgData name="Mrs L Cull" userId="a5eac952-7acd-406d-8da6-989d3d8cf4d5" providerId="ADAL" clId="{59259122-1D29-4246-8BCC-D8B91D07D540}" dt="2025-11-09T14:24:34.600" v="971" actId="20577"/>
          <ac:spMkLst>
            <pc:docMk/>
            <pc:sldMk cId="4022703618" sldId="459"/>
            <ac:spMk id="3" creationId="{4FCAB95B-F1E1-A908-1254-4671970E85D8}"/>
          </ac:spMkLst>
        </pc:spChg>
        <pc:spChg chg="add mod">
          <ac:chgData name="Mrs L Cull" userId="a5eac952-7acd-406d-8da6-989d3d8cf4d5" providerId="ADAL" clId="{59259122-1D29-4246-8BCC-D8B91D07D540}" dt="2025-11-09T14:24:17.994" v="967" actId="255"/>
          <ac:spMkLst>
            <pc:docMk/>
            <pc:sldMk cId="4022703618" sldId="459"/>
            <ac:spMk id="4" creationId="{259E206C-23F9-1B90-B08C-9968CA06B050}"/>
          </ac:spMkLst>
        </pc:spChg>
        <pc:spChg chg="add">
          <ac:chgData name="Mrs L Cull" userId="a5eac952-7acd-406d-8da6-989d3d8cf4d5" providerId="ADAL" clId="{59259122-1D29-4246-8BCC-D8B91D07D540}" dt="2025-11-09T14:13:52.577" v="717" actId="26606"/>
          <ac:spMkLst>
            <pc:docMk/>
            <pc:sldMk cId="4022703618" sldId="459"/>
            <ac:spMk id="3093" creationId="{B712E947-0734-45F9-9C4F-41114EC3A33E}"/>
          </ac:spMkLst>
        </pc:spChg>
        <pc:grpChg chg="add mod ord">
          <ac:chgData name="Mrs L Cull" userId="a5eac952-7acd-406d-8da6-989d3d8cf4d5" providerId="ADAL" clId="{59259122-1D29-4246-8BCC-D8B91D07D540}" dt="2025-11-09T14:13:55.338" v="718" actId="1076"/>
          <ac:grpSpMkLst>
            <pc:docMk/>
            <pc:sldMk cId="4022703618" sldId="459"/>
            <ac:grpSpMk id="3075" creationId="{324EC108-6D1C-40D7-860A-02FB88375A73}"/>
          </ac:grpSpMkLst>
        </pc:grpChg>
        <pc:grpChg chg="add">
          <ac:chgData name="Mrs L Cull" userId="a5eac952-7acd-406d-8da6-989d3d8cf4d5" providerId="ADAL" clId="{59259122-1D29-4246-8BCC-D8B91D07D540}" dt="2025-11-09T14:13:52.577" v="717" actId="26606"/>
          <ac:grpSpMkLst>
            <pc:docMk/>
            <pc:sldMk cId="4022703618" sldId="459"/>
            <ac:grpSpMk id="3094" creationId="{12B3290A-D3BF-4B87-B55B-FD9A98B49727}"/>
          </ac:grpSpMkLst>
        </pc:grpChg>
        <pc:picChg chg="mod">
          <ac:chgData name="Mrs L Cull" userId="a5eac952-7acd-406d-8da6-989d3d8cf4d5" providerId="ADAL" clId="{59259122-1D29-4246-8BCC-D8B91D07D540}" dt="2025-11-09T14:13:55.338" v="718" actId="1076"/>
          <ac:picMkLst>
            <pc:docMk/>
            <pc:sldMk cId="4022703618" sldId="459"/>
            <ac:picMk id="3077" creationId="{E99C54BA-DAC9-7612-5B24-00002796023B}"/>
          </ac:picMkLst>
        </pc:picChg>
        <pc:picChg chg="mod">
          <ac:chgData name="Mrs L Cull" userId="a5eac952-7acd-406d-8da6-989d3d8cf4d5" providerId="ADAL" clId="{59259122-1D29-4246-8BCC-D8B91D07D540}" dt="2025-11-09T14:13:55.338" v="718" actId="1076"/>
          <ac:picMkLst>
            <pc:docMk/>
            <pc:sldMk cId="4022703618" sldId="459"/>
            <ac:picMk id="3078" creationId="{BB0847A6-3D62-5376-8A7C-B586F0F87017}"/>
          </ac:picMkLst>
        </pc:picChg>
      </pc:sldChg>
      <pc:sldChg chg="addSp delSp modSp mod">
        <pc:chgData name="Mrs L Cull" userId="a5eac952-7acd-406d-8da6-989d3d8cf4d5" providerId="ADAL" clId="{59259122-1D29-4246-8BCC-D8B91D07D540}" dt="2025-11-09T14:15:27.748" v="775" actId="1076"/>
        <pc:sldMkLst>
          <pc:docMk/>
          <pc:sldMk cId="3117093628" sldId="460"/>
        </pc:sldMkLst>
        <pc:spChg chg="mod">
          <ac:chgData name="Mrs L Cull" userId="a5eac952-7acd-406d-8da6-989d3d8cf4d5" providerId="ADAL" clId="{59259122-1D29-4246-8BCC-D8B91D07D540}" dt="2025-11-09T14:14:31.088" v="753" actId="20577"/>
          <ac:spMkLst>
            <pc:docMk/>
            <pc:sldMk cId="3117093628" sldId="460"/>
            <ac:spMk id="4" creationId="{5120254D-DB29-AB98-E8D4-D24B27B00490}"/>
          </ac:spMkLst>
        </pc:spChg>
        <pc:spChg chg="add mod">
          <ac:chgData name="Mrs L Cull" userId="a5eac952-7acd-406d-8da6-989d3d8cf4d5" providerId="ADAL" clId="{59259122-1D29-4246-8BCC-D8B91D07D540}" dt="2025-11-09T14:15:14.126" v="771" actId="20577"/>
          <ac:spMkLst>
            <pc:docMk/>
            <pc:sldMk cId="3117093628" sldId="460"/>
            <ac:spMk id="5" creationId="{2E9F6874-D6D5-037F-B9C8-3B96D3824594}"/>
          </ac:spMkLst>
        </pc:spChg>
        <pc:spChg chg="add mod">
          <ac:chgData name="Mrs L Cull" userId="a5eac952-7acd-406d-8da6-989d3d8cf4d5" providerId="ADAL" clId="{59259122-1D29-4246-8BCC-D8B91D07D540}" dt="2025-11-09T14:15:10.189" v="761" actId="1076"/>
          <ac:spMkLst>
            <pc:docMk/>
            <pc:sldMk cId="3117093628" sldId="460"/>
            <ac:spMk id="9" creationId="{D903CDB2-AF06-78C0-8DF6-CDEFBE7982ED}"/>
          </ac:spMkLst>
        </pc:spChg>
        <pc:picChg chg="add mod">
          <ac:chgData name="Mrs L Cull" userId="a5eac952-7acd-406d-8da6-989d3d8cf4d5" providerId="ADAL" clId="{59259122-1D29-4246-8BCC-D8B91D07D540}" dt="2025-11-09T14:15:27.748" v="775" actId="1076"/>
          <ac:picMkLst>
            <pc:docMk/>
            <pc:sldMk cId="3117093628" sldId="460"/>
            <ac:picMk id="6" creationId="{E612AA16-62FC-CAE3-9379-D1D04912CBE7}"/>
          </ac:picMkLst>
        </pc:picChg>
        <pc:picChg chg="add mod">
          <ac:chgData name="Mrs L Cull" userId="a5eac952-7acd-406d-8da6-989d3d8cf4d5" providerId="ADAL" clId="{59259122-1D29-4246-8BCC-D8B91D07D540}" dt="2025-11-09T14:14:56.530" v="759"/>
          <ac:picMkLst>
            <pc:docMk/>
            <pc:sldMk cId="3117093628" sldId="460"/>
            <ac:picMk id="7" creationId="{A13F9AB8-4D4C-D0D4-89E0-7AE98E6240C6}"/>
          </ac:picMkLst>
        </pc:picChg>
      </pc:sldChg>
      <pc:sldChg chg="modSp mod">
        <pc:chgData name="Mrs L Cull" userId="a5eac952-7acd-406d-8da6-989d3d8cf4d5" providerId="ADAL" clId="{59259122-1D29-4246-8BCC-D8B91D07D540}" dt="2025-11-09T14:19:18.872" v="858" actId="20577"/>
        <pc:sldMkLst>
          <pc:docMk/>
          <pc:sldMk cId="913013817" sldId="461"/>
        </pc:sldMkLst>
        <pc:spChg chg="mod">
          <ac:chgData name="Mrs L Cull" userId="a5eac952-7acd-406d-8da6-989d3d8cf4d5" providerId="ADAL" clId="{59259122-1D29-4246-8BCC-D8B91D07D540}" dt="2025-11-09T14:19:18.872" v="858" actId="20577"/>
          <ac:spMkLst>
            <pc:docMk/>
            <pc:sldMk cId="913013817" sldId="461"/>
            <ac:spMk id="3076" creationId="{49A4A57B-6DE4-9079-86C9-6027C6275DEB}"/>
          </ac:spMkLst>
        </pc:spChg>
      </pc:sldChg>
      <pc:sldChg chg="addSp delSp modSp add mod">
        <pc:chgData name="Mrs L Cull" userId="a5eac952-7acd-406d-8da6-989d3d8cf4d5" providerId="ADAL" clId="{59259122-1D29-4246-8BCC-D8B91D07D540}" dt="2025-11-09T14:24:27.598" v="969" actId="207"/>
        <pc:sldMkLst>
          <pc:docMk/>
          <pc:sldMk cId="2529638974" sldId="462"/>
        </pc:sldMkLst>
        <pc:spChg chg="mod">
          <ac:chgData name="Mrs L Cull" userId="a5eac952-7acd-406d-8da6-989d3d8cf4d5" providerId="ADAL" clId="{59259122-1D29-4246-8BCC-D8B91D07D540}" dt="2025-11-09T14:20:21.528" v="904" actId="20577"/>
          <ac:spMkLst>
            <pc:docMk/>
            <pc:sldMk cId="2529638974" sldId="462"/>
            <ac:spMk id="4" creationId="{43DF57F2-DC3C-4E72-05A6-1B6CAC4818E6}"/>
          </ac:spMkLst>
        </pc:spChg>
        <pc:spChg chg="add mod">
          <ac:chgData name="Mrs L Cull" userId="a5eac952-7acd-406d-8da6-989d3d8cf4d5" providerId="ADAL" clId="{59259122-1D29-4246-8BCC-D8B91D07D540}" dt="2025-11-09T14:24:27.598" v="969" actId="207"/>
          <ac:spMkLst>
            <pc:docMk/>
            <pc:sldMk cId="2529638974" sldId="462"/>
            <ac:spMk id="6" creationId="{9297AC9B-CF29-232B-F7FF-B371E57FBBC0}"/>
          </ac:spMkLst>
        </pc:spChg>
      </pc:sldChg>
      <pc:sldChg chg="modSp mod">
        <pc:chgData name="Mrs L Cull" userId="a5eac952-7acd-406d-8da6-989d3d8cf4d5" providerId="ADAL" clId="{59259122-1D29-4246-8BCC-D8B91D07D540}" dt="2025-11-09T14:21:54.851" v="942" actId="255"/>
        <pc:sldMkLst>
          <pc:docMk/>
          <pc:sldMk cId="4067377250" sldId="463"/>
        </pc:sldMkLst>
        <pc:spChg chg="mod">
          <ac:chgData name="Mrs L Cull" userId="a5eac952-7acd-406d-8da6-989d3d8cf4d5" providerId="ADAL" clId="{59259122-1D29-4246-8BCC-D8B91D07D540}" dt="2025-11-09T14:21:54.851" v="942" actId="255"/>
          <ac:spMkLst>
            <pc:docMk/>
            <pc:sldMk cId="4067377250" sldId="463"/>
            <ac:spMk id="3076" creationId="{3F2ECC09-8569-84D2-D6AA-146807FBD910}"/>
          </ac:spMkLst>
        </pc:spChg>
      </pc:sldChg>
      <pc:sldChg chg="addSp delSp modSp">
        <pc:chgData name="Mrs L Cull" userId="a5eac952-7acd-406d-8da6-989d3d8cf4d5" providerId="ADAL" clId="{59259122-1D29-4246-8BCC-D8B91D07D540}" dt="2025-11-09T14:23:12.944" v="954" actId="14100"/>
        <pc:sldMkLst>
          <pc:docMk/>
          <pc:sldMk cId="1187203576" sldId="465"/>
        </pc:sldMkLst>
        <pc:spChg chg="add mod">
          <ac:chgData name="Mrs L Cull" userId="a5eac952-7acd-406d-8da6-989d3d8cf4d5" providerId="ADAL" clId="{59259122-1D29-4246-8BCC-D8B91D07D540}" dt="2025-11-09T14:23:12.944" v="954" actId="14100"/>
          <ac:spMkLst>
            <pc:docMk/>
            <pc:sldMk cId="1187203576" sldId="465"/>
            <ac:spMk id="2" creationId="{95D3E5C8-81FF-25C3-BE30-A5901DCC7E7A}"/>
          </ac:spMkLst>
        </pc:spChg>
        <pc:grpChg chg="mod">
          <ac:chgData name="Mrs L Cull" userId="a5eac952-7acd-406d-8da6-989d3d8cf4d5" providerId="ADAL" clId="{59259122-1D29-4246-8BCC-D8B91D07D540}" dt="2025-11-09T14:23:10.852" v="953" actId="14100"/>
          <ac:grpSpMkLst>
            <pc:docMk/>
            <pc:sldMk cId="1187203576" sldId="465"/>
            <ac:grpSpMk id="9219" creationId="{DED12261-F2E0-CFD6-002A-33A2EB58054C}"/>
          </ac:grpSpMkLst>
        </pc:grpChg>
        <pc:picChg chg="mod">
          <ac:chgData name="Mrs L Cull" userId="a5eac952-7acd-406d-8da6-989d3d8cf4d5" providerId="ADAL" clId="{59259122-1D29-4246-8BCC-D8B91D07D540}" dt="2025-11-09T14:23:10.852" v="953" actId="14100"/>
          <ac:picMkLst>
            <pc:docMk/>
            <pc:sldMk cId="1187203576" sldId="465"/>
            <ac:picMk id="9221" creationId="{CC8A3DB0-98AB-851C-1A83-698A7FA6C576}"/>
          </ac:picMkLst>
        </pc:picChg>
        <pc:picChg chg="mod">
          <ac:chgData name="Mrs L Cull" userId="a5eac952-7acd-406d-8da6-989d3d8cf4d5" providerId="ADAL" clId="{59259122-1D29-4246-8BCC-D8B91D07D540}" dt="2025-11-09T14:23:10.852" v="953" actId="14100"/>
          <ac:picMkLst>
            <pc:docMk/>
            <pc:sldMk cId="1187203576" sldId="465"/>
            <ac:picMk id="9222" creationId="{7CB1270B-8341-3602-6FE9-F9C9294A2DE5}"/>
          </ac:picMkLst>
        </pc:picChg>
      </pc:sldChg>
      <pc:sldChg chg="addSp delSp modSp">
        <pc:chgData name="Mrs L Cull" userId="a5eac952-7acd-406d-8da6-989d3d8cf4d5" providerId="ADAL" clId="{59259122-1D29-4246-8BCC-D8B91D07D540}" dt="2025-11-09T14:23:45.545" v="962" actId="14100"/>
        <pc:sldMkLst>
          <pc:docMk/>
          <pc:sldMk cId="201991531" sldId="466"/>
        </pc:sldMkLst>
        <pc:spChg chg="add mod">
          <ac:chgData name="Mrs L Cull" userId="a5eac952-7acd-406d-8da6-989d3d8cf4d5" providerId="ADAL" clId="{59259122-1D29-4246-8BCC-D8B91D07D540}" dt="2025-11-09T14:23:45.545" v="962" actId="14100"/>
          <ac:spMkLst>
            <pc:docMk/>
            <pc:sldMk cId="201991531" sldId="466"/>
            <ac:spMk id="3" creationId="{7C9A1197-63A9-9543-4160-5DA25E2C13AA}"/>
          </ac:spMkLst>
        </pc:spChg>
      </pc:sldChg>
      <pc:sldMasterChg chg="del delSldLayout">
        <pc:chgData name="Mrs L Cull" userId="a5eac952-7acd-406d-8da6-989d3d8cf4d5" providerId="ADAL" clId="{59259122-1D29-4246-8BCC-D8B91D07D540}" dt="2025-11-09T13:42:47.008" v="152" actId="47"/>
        <pc:sldMasterMkLst>
          <pc:docMk/>
          <pc:sldMasterMk cId="0" sldId="2147483662"/>
        </pc:sldMasterMkLst>
        <pc:sldLayoutChg chg="del">
          <pc:chgData name="Mrs L Cull" userId="a5eac952-7acd-406d-8da6-989d3d8cf4d5" providerId="ADAL" clId="{59259122-1D29-4246-8BCC-D8B91D07D540}" dt="2025-11-09T13:42:47.008" v="152" actId="47"/>
          <pc:sldLayoutMkLst>
            <pc:docMk/>
            <pc:sldMasterMk cId="0" sldId="2147483662"/>
            <pc:sldLayoutMk cId="1358442402" sldId="2147483675"/>
          </pc:sldLayoutMkLst>
        </pc:sldLayoutChg>
        <pc:sldLayoutChg chg="del">
          <pc:chgData name="Mrs L Cull" userId="a5eac952-7acd-406d-8da6-989d3d8cf4d5" providerId="ADAL" clId="{59259122-1D29-4246-8BCC-D8B91D07D540}" dt="2025-11-09T13:42:47.008" v="152" actId="47"/>
          <pc:sldLayoutMkLst>
            <pc:docMk/>
            <pc:sldMasterMk cId="0" sldId="2147483662"/>
            <pc:sldLayoutMk cId="3296409899" sldId="2147483676"/>
          </pc:sldLayoutMkLst>
        </pc:sldLayoutChg>
        <pc:sldLayoutChg chg="del">
          <pc:chgData name="Mrs L Cull" userId="a5eac952-7acd-406d-8da6-989d3d8cf4d5" providerId="ADAL" clId="{59259122-1D29-4246-8BCC-D8B91D07D540}" dt="2025-11-09T13:42:47.008" v="152" actId="47"/>
          <pc:sldLayoutMkLst>
            <pc:docMk/>
            <pc:sldMasterMk cId="0" sldId="2147483662"/>
            <pc:sldLayoutMk cId="1994069545" sldId="2147483677"/>
          </pc:sldLayoutMkLst>
        </pc:sldLayoutChg>
        <pc:sldLayoutChg chg="del">
          <pc:chgData name="Mrs L Cull" userId="a5eac952-7acd-406d-8da6-989d3d8cf4d5" providerId="ADAL" clId="{59259122-1D29-4246-8BCC-D8B91D07D540}" dt="2025-11-09T13:42:47.008" v="152" actId="47"/>
          <pc:sldLayoutMkLst>
            <pc:docMk/>
            <pc:sldMasterMk cId="0" sldId="2147483662"/>
            <pc:sldLayoutMk cId="3613159391" sldId="2147483678"/>
          </pc:sldLayoutMkLst>
        </pc:sldLayoutChg>
        <pc:sldLayoutChg chg="del">
          <pc:chgData name="Mrs L Cull" userId="a5eac952-7acd-406d-8da6-989d3d8cf4d5" providerId="ADAL" clId="{59259122-1D29-4246-8BCC-D8B91D07D540}" dt="2025-11-09T13:42:47.008" v="152" actId="47"/>
          <pc:sldLayoutMkLst>
            <pc:docMk/>
            <pc:sldMasterMk cId="0" sldId="2147483662"/>
            <pc:sldLayoutMk cId="3412184374" sldId="2147483679"/>
          </pc:sldLayoutMkLst>
        </pc:sldLayoutChg>
        <pc:sldLayoutChg chg="del">
          <pc:chgData name="Mrs L Cull" userId="a5eac952-7acd-406d-8da6-989d3d8cf4d5" providerId="ADAL" clId="{59259122-1D29-4246-8BCC-D8B91D07D540}" dt="2025-11-09T13:42:47.008" v="152" actId="47"/>
          <pc:sldLayoutMkLst>
            <pc:docMk/>
            <pc:sldMasterMk cId="0" sldId="2147483662"/>
            <pc:sldLayoutMk cId="3220420033" sldId="2147483680"/>
          </pc:sldLayoutMkLst>
        </pc:sldLayoutChg>
        <pc:sldLayoutChg chg="del">
          <pc:chgData name="Mrs L Cull" userId="a5eac952-7acd-406d-8da6-989d3d8cf4d5" providerId="ADAL" clId="{59259122-1D29-4246-8BCC-D8B91D07D540}" dt="2025-11-09T13:42:47.008" v="152" actId="47"/>
          <pc:sldLayoutMkLst>
            <pc:docMk/>
            <pc:sldMasterMk cId="0" sldId="2147483662"/>
            <pc:sldLayoutMk cId="1868516676" sldId="2147483681"/>
          </pc:sldLayoutMkLst>
        </pc:sldLayoutChg>
        <pc:sldLayoutChg chg="del">
          <pc:chgData name="Mrs L Cull" userId="a5eac952-7acd-406d-8da6-989d3d8cf4d5" providerId="ADAL" clId="{59259122-1D29-4246-8BCC-D8B91D07D540}" dt="2025-11-09T13:42:47.008" v="152" actId="47"/>
          <pc:sldLayoutMkLst>
            <pc:docMk/>
            <pc:sldMasterMk cId="0" sldId="2147483662"/>
            <pc:sldLayoutMk cId="3586810498" sldId="2147483682"/>
          </pc:sldLayoutMkLst>
        </pc:sldLayoutChg>
        <pc:sldLayoutChg chg="del">
          <pc:chgData name="Mrs L Cull" userId="a5eac952-7acd-406d-8da6-989d3d8cf4d5" providerId="ADAL" clId="{59259122-1D29-4246-8BCC-D8B91D07D540}" dt="2025-11-09T13:42:47.008" v="152" actId="47"/>
          <pc:sldLayoutMkLst>
            <pc:docMk/>
            <pc:sldMasterMk cId="0" sldId="2147483662"/>
            <pc:sldLayoutMk cId="1978919976" sldId="2147483683"/>
          </pc:sldLayoutMkLst>
        </pc:sldLayoutChg>
        <pc:sldLayoutChg chg="del">
          <pc:chgData name="Mrs L Cull" userId="a5eac952-7acd-406d-8da6-989d3d8cf4d5" providerId="ADAL" clId="{59259122-1D29-4246-8BCC-D8B91D07D540}" dt="2025-11-09T13:42:47.008" v="152" actId="47"/>
          <pc:sldLayoutMkLst>
            <pc:docMk/>
            <pc:sldMasterMk cId="0" sldId="2147483662"/>
            <pc:sldLayoutMk cId="1733162924" sldId="2147483684"/>
          </pc:sldLayoutMkLst>
        </pc:sldLayoutChg>
        <pc:sldLayoutChg chg="del">
          <pc:chgData name="Mrs L Cull" userId="a5eac952-7acd-406d-8da6-989d3d8cf4d5" providerId="ADAL" clId="{59259122-1D29-4246-8BCC-D8B91D07D540}" dt="2025-11-09T13:42:47.008" v="152" actId="47"/>
          <pc:sldLayoutMkLst>
            <pc:docMk/>
            <pc:sldMasterMk cId="0" sldId="2147483662"/>
            <pc:sldLayoutMk cId="2295973853" sldId="2147483685"/>
          </pc:sldLayoutMkLst>
        </pc:sldLayoutChg>
      </pc:sldMasterChg>
      <pc:sldMasterChg chg="del delSldLayout">
        <pc:chgData name="Mrs L Cull" userId="a5eac952-7acd-406d-8da6-989d3d8cf4d5" providerId="ADAL" clId="{59259122-1D29-4246-8BCC-D8B91D07D540}" dt="2025-11-09T13:42:48.505" v="155" actId="47"/>
        <pc:sldMasterMkLst>
          <pc:docMk/>
          <pc:sldMasterMk cId="0" sldId="2147483686"/>
        </pc:sldMasterMkLst>
        <pc:sldLayoutChg chg="del">
          <pc:chgData name="Mrs L Cull" userId="a5eac952-7acd-406d-8da6-989d3d8cf4d5" providerId="ADAL" clId="{59259122-1D29-4246-8BCC-D8B91D07D540}" dt="2025-11-09T13:42:48.505" v="155" actId="47"/>
          <pc:sldLayoutMkLst>
            <pc:docMk/>
            <pc:sldMasterMk cId="0" sldId="2147483686"/>
            <pc:sldLayoutMk cId="2265828501" sldId="2147483663"/>
          </pc:sldLayoutMkLst>
        </pc:sldLayoutChg>
        <pc:sldLayoutChg chg="del">
          <pc:chgData name="Mrs L Cull" userId="a5eac952-7acd-406d-8da6-989d3d8cf4d5" providerId="ADAL" clId="{59259122-1D29-4246-8BCC-D8B91D07D540}" dt="2025-11-09T13:42:48.505" v="155" actId="47"/>
          <pc:sldLayoutMkLst>
            <pc:docMk/>
            <pc:sldMasterMk cId="0" sldId="2147483686"/>
            <pc:sldLayoutMk cId="4125573986" sldId="2147483664"/>
          </pc:sldLayoutMkLst>
        </pc:sldLayoutChg>
        <pc:sldLayoutChg chg="del">
          <pc:chgData name="Mrs L Cull" userId="a5eac952-7acd-406d-8da6-989d3d8cf4d5" providerId="ADAL" clId="{59259122-1D29-4246-8BCC-D8B91D07D540}" dt="2025-11-09T13:42:48.505" v="155" actId="47"/>
          <pc:sldLayoutMkLst>
            <pc:docMk/>
            <pc:sldMasterMk cId="0" sldId="2147483686"/>
            <pc:sldLayoutMk cId="3750772443" sldId="2147483665"/>
          </pc:sldLayoutMkLst>
        </pc:sldLayoutChg>
        <pc:sldLayoutChg chg="del">
          <pc:chgData name="Mrs L Cull" userId="a5eac952-7acd-406d-8da6-989d3d8cf4d5" providerId="ADAL" clId="{59259122-1D29-4246-8BCC-D8B91D07D540}" dt="2025-11-09T13:42:48.505" v="155" actId="47"/>
          <pc:sldLayoutMkLst>
            <pc:docMk/>
            <pc:sldMasterMk cId="0" sldId="2147483686"/>
            <pc:sldLayoutMk cId="291035505" sldId="2147483666"/>
          </pc:sldLayoutMkLst>
        </pc:sldLayoutChg>
        <pc:sldLayoutChg chg="del">
          <pc:chgData name="Mrs L Cull" userId="a5eac952-7acd-406d-8da6-989d3d8cf4d5" providerId="ADAL" clId="{59259122-1D29-4246-8BCC-D8B91D07D540}" dt="2025-11-09T13:42:48.505" v="155" actId="47"/>
          <pc:sldLayoutMkLst>
            <pc:docMk/>
            <pc:sldMasterMk cId="0" sldId="2147483686"/>
            <pc:sldLayoutMk cId="390217313" sldId="2147483667"/>
          </pc:sldLayoutMkLst>
        </pc:sldLayoutChg>
        <pc:sldLayoutChg chg="del">
          <pc:chgData name="Mrs L Cull" userId="a5eac952-7acd-406d-8da6-989d3d8cf4d5" providerId="ADAL" clId="{59259122-1D29-4246-8BCC-D8B91D07D540}" dt="2025-11-09T13:42:48.505" v="155" actId="47"/>
          <pc:sldLayoutMkLst>
            <pc:docMk/>
            <pc:sldMasterMk cId="0" sldId="2147483686"/>
            <pc:sldLayoutMk cId="3123409522" sldId="2147483668"/>
          </pc:sldLayoutMkLst>
        </pc:sldLayoutChg>
        <pc:sldLayoutChg chg="del">
          <pc:chgData name="Mrs L Cull" userId="a5eac952-7acd-406d-8da6-989d3d8cf4d5" providerId="ADAL" clId="{59259122-1D29-4246-8BCC-D8B91D07D540}" dt="2025-11-09T13:42:48.505" v="155" actId="47"/>
          <pc:sldLayoutMkLst>
            <pc:docMk/>
            <pc:sldMasterMk cId="0" sldId="2147483686"/>
            <pc:sldLayoutMk cId="655202073" sldId="2147483669"/>
          </pc:sldLayoutMkLst>
        </pc:sldLayoutChg>
        <pc:sldLayoutChg chg="del">
          <pc:chgData name="Mrs L Cull" userId="a5eac952-7acd-406d-8da6-989d3d8cf4d5" providerId="ADAL" clId="{59259122-1D29-4246-8BCC-D8B91D07D540}" dt="2025-11-09T13:42:48.505" v="155" actId="47"/>
          <pc:sldLayoutMkLst>
            <pc:docMk/>
            <pc:sldMasterMk cId="0" sldId="2147483686"/>
            <pc:sldLayoutMk cId="1042418427" sldId="2147483670"/>
          </pc:sldLayoutMkLst>
        </pc:sldLayoutChg>
        <pc:sldLayoutChg chg="del">
          <pc:chgData name="Mrs L Cull" userId="a5eac952-7acd-406d-8da6-989d3d8cf4d5" providerId="ADAL" clId="{59259122-1D29-4246-8BCC-D8B91D07D540}" dt="2025-11-09T13:42:48.505" v="155" actId="47"/>
          <pc:sldLayoutMkLst>
            <pc:docMk/>
            <pc:sldMasterMk cId="0" sldId="2147483686"/>
            <pc:sldLayoutMk cId="2538303503" sldId="2147483671"/>
          </pc:sldLayoutMkLst>
        </pc:sldLayoutChg>
        <pc:sldLayoutChg chg="del">
          <pc:chgData name="Mrs L Cull" userId="a5eac952-7acd-406d-8da6-989d3d8cf4d5" providerId="ADAL" clId="{59259122-1D29-4246-8BCC-D8B91D07D540}" dt="2025-11-09T13:42:48.505" v="155" actId="47"/>
          <pc:sldLayoutMkLst>
            <pc:docMk/>
            <pc:sldMasterMk cId="0" sldId="2147483686"/>
            <pc:sldLayoutMk cId="1666809136" sldId="2147483672"/>
          </pc:sldLayoutMkLst>
        </pc:sldLayoutChg>
        <pc:sldLayoutChg chg="del">
          <pc:chgData name="Mrs L Cull" userId="a5eac952-7acd-406d-8da6-989d3d8cf4d5" providerId="ADAL" clId="{59259122-1D29-4246-8BCC-D8B91D07D540}" dt="2025-11-09T13:42:48.505" v="155" actId="47"/>
          <pc:sldLayoutMkLst>
            <pc:docMk/>
            <pc:sldMasterMk cId="0" sldId="2147483686"/>
            <pc:sldLayoutMk cId="1304085415" sldId="2147483673"/>
          </pc:sldLayoutMkLst>
        </pc:sldLayoutChg>
      </pc:sldMasterChg>
      <pc:sldMasterChg chg="del delSldLayout">
        <pc:chgData name="Mrs L Cull" userId="a5eac952-7acd-406d-8da6-989d3d8cf4d5" providerId="ADAL" clId="{59259122-1D29-4246-8BCC-D8B91D07D540}" dt="2025-11-09T13:43:12.801" v="163" actId="47"/>
        <pc:sldMasterMkLst>
          <pc:docMk/>
          <pc:sldMasterMk cId="0" sldId="2147483710"/>
        </pc:sldMasterMkLst>
        <pc:sldLayoutChg chg="del">
          <pc:chgData name="Mrs L Cull" userId="a5eac952-7acd-406d-8da6-989d3d8cf4d5" providerId="ADAL" clId="{59259122-1D29-4246-8BCC-D8B91D07D540}" dt="2025-11-09T13:43:12.801" v="163" actId="47"/>
          <pc:sldLayoutMkLst>
            <pc:docMk/>
            <pc:sldMasterMk cId="0" sldId="2147483710"/>
            <pc:sldLayoutMk cId="395498523" sldId="2147483698"/>
          </pc:sldLayoutMkLst>
        </pc:sldLayoutChg>
        <pc:sldLayoutChg chg="del">
          <pc:chgData name="Mrs L Cull" userId="a5eac952-7acd-406d-8da6-989d3d8cf4d5" providerId="ADAL" clId="{59259122-1D29-4246-8BCC-D8B91D07D540}" dt="2025-11-09T13:43:12.801" v="163" actId="47"/>
          <pc:sldLayoutMkLst>
            <pc:docMk/>
            <pc:sldMasterMk cId="0" sldId="2147483710"/>
            <pc:sldLayoutMk cId="2159460363" sldId="2147483699"/>
          </pc:sldLayoutMkLst>
        </pc:sldLayoutChg>
        <pc:sldLayoutChg chg="del">
          <pc:chgData name="Mrs L Cull" userId="a5eac952-7acd-406d-8da6-989d3d8cf4d5" providerId="ADAL" clId="{59259122-1D29-4246-8BCC-D8B91D07D540}" dt="2025-11-09T13:43:12.801" v="163" actId="47"/>
          <pc:sldLayoutMkLst>
            <pc:docMk/>
            <pc:sldMasterMk cId="0" sldId="2147483710"/>
            <pc:sldLayoutMk cId="1431956331" sldId="2147483700"/>
          </pc:sldLayoutMkLst>
        </pc:sldLayoutChg>
        <pc:sldLayoutChg chg="del">
          <pc:chgData name="Mrs L Cull" userId="a5eac952-7acd-406d-8da6-989d3d8cf4d5" providerId="ADAL" clId="{59259122-1D29-4246-8BCC-D8B91D07D540}" dt="2025-11-09T13:43:12.801" v="163" actId="47"/>
          <pc:sldLayoutMkLst>
            <pc:docMk/>
            <pc:sldMasterMk cId="0" sldId="2147483710"/>
            <pc:sldLayoutMk cId="2237806508" sldId="2147483701"/>
          </pc:sldLayoutMkLst>
        </pc:sldLayoutChg>
        <pc:sldLayoutChg chg="del">
          <pc:chgData name="Mrs L Cull" userId="a5eac952-7acd-406d-8da6-989d3d8cf4d5" providerId="ADAL" clId="{59259122-1D29-4246-8BCC-D8B91D07D540}" dt="2025-11-09T13:43:12.801" v="163" actId="47"/>
          <pc:sldLayoutMkLst>
            <pc:docMk/>
            <pc:sldMasterMk cId="0" sldId="2147483710"/>
            <pc:sldLayoutMk cId="3626841039" sldId="2147483702"/>
          </pc:sldLayoutMkLst>
        </pc:sldLayoutChg>
        <pc:sldLayoutChg chg="del">
          <pc:chgData name="Mrs L Cull" userId="a5eac952-7acd-406d-8da6-989d3d8cf4d5" providerId="ADAL" clId="{59259122-1D29-4246-8BCC-D8B91D07D540}" dt="2025-11-09T13:43:12.801" v="163" actId="47"/>
          <pc:sldLayoutMkLst>
            <pc:docMk/>
            <pc:sldMasterMk cId="0" sldId="2147483710"/>
            <pc:sldLayoutMk cId="2377656489" sldId="2147483703"/>
          </pc:sldLayoutMkLst>
        </pc:sldLayoutChg>
        <pc:sldLayoutChg chg="del">
          <pc:chgData name="Mrs L Cull" userId="a5eac952-7acd-406d-8da6-989d3d8cf4d5" providerId="ADAL" clId="{59259122-1D29-4246-8BCC-D8B91D07D540}" dt="2025-11-09T13:43:12.801" v="163" actId="47"/>
          <pc:sldLayoutMkLst>
            <pc:docMk/>
            <pc:sldMasterMk cId="0" sldId="2147483710"/>
            <pc:sldLayoutMk cId="2435872382" sldId="2147483704"/>
          </pc:sldLayoutMkLst>
        </pc:sldLayoutChg>
        <pc:sldLayoutChg chg="del">
          <pc:chgData name="Mrs L Cull" userId="a5eac952-7acd-406d-8da6-989d3d8cf4d5" providerId="ADAL" clId="{59259122-1D29-4246-8BCC-D8B91D07D540}" dt="2025-11-09T13:43:12.801" v="163" actId="47"/>
          <pc:sldLayoutMkLst>
            <pc:docMk/>
            <pc:sldMasterMk cId="0" sldId="2147483710"/>
            <pc:sldLayoutMk cId="1419213012" sldId="2147483705"/>
          </pc:sldLayoutMkLst>
        </pc:sldLayoutChg>
        <pc:sldLayoutChg chg="del">
          <pc:chgData name="Mrs L Cull" userId="a5eac952-7acd-406d-8da6-989d3d8cf4d5" providerId="ADAL" clId="{59259122-1D29-4246-8BCC-D8B91D07D540}" dt="2025-11-09T13:43:12.801" v="163" actId="47"/>
          <pc:sldLayoutMkLst>
            <pc:docMk/>
            <pc:sldMasterMk cId="0" sldId="2147483710"/>
            <pc:sldLayoutMk cId="3044874879" sldId="2147483706"/>
          </pc:sldLayoutMkLst>
        </pc:sldLayoutChg>
        <pc:sldLayoutChg chg="del">
          <pc:chgData name="Mrs L Cull" userId="a5eac952-7acd-406d-8da6-989d3d8cf4d5" providerId="ADAL" clId="{59259122-1D29-4246-8BCC-D8B91D07D540}" dt="2025-11-09T13:43:12.801" v="163" actId="47"/>
          <pc:sldLayoutMkLst>
            <pc:docMk/>
            <pc:sldMasterMk cId="0" sldId="2147483710"/>
            <pc:sldLayoutMk cId="47306605" sldId="2147483707"/>
          </pc:sldLayoutMkLst>
        </pc:sldLayoutChg>
        <pc:sldLayoutChg chg="del">
          <pc:chgData name="Mrs L Cull" userId="a5eac952-7acd-406d-8da6-989d3d8cf4d5" providerId="ADAL" clId="{59259122-1D29-4246-8BCC-D8B91D07D540}" dt="2025-11-09T13:43:12.801" v="163" actId="47"/>
          <pc:sldLayoutMkLst>
            <pc:docMk/>
            <pc:sldMasterMk cId="0" sldId="2147483710"/>
            <pc:sldLayoutMk cId="3097509300" sldId="2147483708"/>
          </pc:sldLayoutMkLst>
        </pc:sldLayoutChg>
      </pc:sldMasterChg>
      <pc:sldMasterChg chg="del delSldLayout">
        <pc:chgData name="Mrs L Cull" userId="a5eac952-7acd-406d-8da6-989d3d8cf4d5" providerId="ADAL" clId="{59259122-1D29-4246-8BCC-D8B91D07D540}" dt="2025-11-09T14:15:29.330" v="776" actId="47"/>
        <pc:sldMasterMkLst>
          <pc:docMk/>
          <pc:sldMasterMk cId="0" sldId="2147483711"/>
        </pc:sldMasterMkLst>
        <pc:sldLayoutChg chg="del">
          <pc:chgData name="Mrs L Cull" userId="a5eac952-7acd-406d-8da6-989d3d8cf4d5" providerId="ADAL" clId="{59259122-1D29-4246-8BCC-D8B91D07D540}" dt="2025-11-09T14:15:29.330" v="776" actId="47"/>
          <pc:sldLayoutMkLst>
            <pc:docMk/>
            <pc:sldMasterMk cId="0" sldId="2147483711"/>
            <pc:sldLayoutMk cId="3025249081" sldId="2147483709"/>
          </pc:sldLayoutMkLst>
        </pc:sldLayoutChg>
        <pc:sldLayoutChg chg="del">
          <pc:chgData name="Mrs L Cull" userId="a5eac952-7acd-406d-8da6-989d3d8cf4d5" providerId="ADAL" clId="{59259122-1D29-4246-8BCC-D8B91D07D540}" dt="2025-11-09T14:15:29.330" v="776" actId="47"/>
          <pc:sldLayoutMkLst>
            <pc:docMk/>
            <pc:sldMasterMk cId="0" sldId="2147483711"/>
            <pc:sldLayoutMk cId="2567495448" sldId="2147483712"/>
          </pc:sldLayoutMkLst>
        </pc:sldLayoutChg>
        <pc:sldLayoutChg chg="del">
          <pc:chgData name="Mrs L Cull" userId="a5eac952-7acd-406d-8da6-989d3d8cf4d5" providerId="ADAL" clId="{59259122-1D29-4246-8BCC-D8B91D07D540}" dt="2025-11-09T14:15:29.330" v="776" actId="47"/>
          <pc:sldLayoutMkLst>
            <pc:docMk/>
            <pc:sldMasterMk cId="0" sldId="2147483711"/>
            <pc:sldLayoutMk cId="2583111753" sldId="2147483713"/>
          </pc:sldLayoutMkLst>
        </pc:sldLayoutChg>
        <pc:sldLayoutChg chg="del">
          <pc:chgData name="Mrs L Cull" userId="a5eac952-7acd-406d-8da6-989d3d8cf4d5" providerId="ADAL" clId="{59259122-1D29-4246-8BCC-D8B91D07D540}" dt="2025-11-09T14:15:29.330" v="776" actId="47"/>
          <pc:sldLayoutMkLst>
            <pc:docMk/>
            <pc:sldMasterMk cId="0" sldId="2147483711"/>
            <pc:sldLayoutMk cId="2726056738" sldId="2147483714"/>
          </pc:sldLayoutMkLst>
        </pc:sldLayoutChg>
        <pc:sldLayoutChg chg="del">
          <pc:chgData name="Mrs L Cull" userId="a5eac952-7acd-406d-8da6-989d3d8cf4d5" providerId="ADAL" clId="{59259122-1D29-4246-8BCC-D8B91D07D540}" dt="2025-11-09T14:15:29.330" v="776" actId="47"/>
          <pc:sldLayoutMkLst>
            <pc:docMk/>
            <pc:sldMasterMk cId="0" sldId="2147483711"/>
            <pc:sldLayoutMk cId="1453169926" sldId="2147483715"/>
          </pc:sldLayoutMkLst>
        </pc:sldLayoutChg>
        <pc:sldLayoutChg chg="del">
          <pc:chgData name="Mrs L Cull" userId="a5eac952-7acd-406d-8da6-989d3d8cf4d5" providerId="ADAL" clId="{59259122-1D29-4246-8BCC-D8B91D07D540}" dt="2025-11-09T14:15:29.330" v="776" actId="47"/>
          <pc:sldLayoutMkLst>
            <pc:docMk/>
            <pc:sldMasterMk cId="0" sldId="2147483711"/>
            <pc:sldLayoutMk cId="2706368590" sldId="2147483716"/>
          </pc:sldLayoutMkLst>
        </pc:sldLayoutChg>
        <pc:sldLayoutChg chg="del">
          <pc:chgData name="Mrs L Cull" userId="a5eac952-7acd-406d-8da6-989d3d8cf4d5" providerId="ADAL" clId="{59259122-1D29-4246-8BCC-D8B91D07D540}" dt="2025-11-09T14:15:29.330" v="776" actId="47"/>
          <pc:sldLayoutMkLst>
            <pc:docMk/>
            <pc:sldMasterMk cId="0" sldId="2147483711"/>
            <pc:sldLayoutMk cId="2331429854" sldId="2147483717"/>
          </pc:sldLayoutMkLst>
        </pc:sldLayoutChg>
        <pc:sldLayoutChg chg="del">
          <pc:chgData name="Mrs L Cull" userId="a5eac952-7acd-406d-8da6-989d3d8cf4d5" providerId="ADAL" clId="{59259122-1D29-4246-8BCC-D8B91D07D540}" dt="2025-11-09T14:15:29.330" v="776" actId="47"/>
          <pc:sldLayoutMkLst>
            <pc:docMk/>
            <pc:sldMasterMk cId="0" sldId="2147483711"/>
            <pc:sldLayoutMk cId="4257933800" sldId="2147483718"/>
          </pc:sldLayoutMkLst>
        </pc:sldLayoutChg>
        <pc:sldLayoutChg chg="del">
          <pc:chgData name="Mrs L Cull" userId="a5eac952-7acd-406d-8da6-989d3d8cf4d5" providerId="ADAL" clId="{59259122-1D29-4246-8BCC-D8B91D07D540}" dt="2025-11-09T14:15:29.330" v="776" actId="47"/>
          <pc:sldLayoutMkLst>
            <pc:docMk/>
            <pc:sldMasterMk cId="0" sldId="2147483711"/>
            <pc:sldLayoutMk cId="443963993" sldId="2147483719"/>
          </pc:sldLayoutMkLst>
        </pc:sldLayoutChg>
        <pc:sldLayoutChg chg="del">
          <pc:chgData name="Mrs L Cull" userId="a5eac952-7acd-406d-8da6-989d3d8cf4d5" providerId="ADAL" clId="{59259122-1D29-4246-8BCC-D8B91D07D540}" dt="2025-11-09T14:15:29.330" v="776" actId="47"/>
          <pc:sldLayoutMkLst>
            <pc:docMk/>
            <pc:sldMasterMk cId="0" sldId="2147483711"/>
            <pc:sldLayoutMk cId="3811299327" sldId="2147483720"/>
          </pc:sldLayoutMkLst>
        </pc:sldLayoutChg>
        <pc:sldLayoutChg chg="del">
          <pc:chgData name="Mrs L Cull" userId="a5eac952-7acd-406d-8da6-989d3d8cf4d5" providerId="ADAL" clId="{59259122-1D29-4246-8BCC-D8B91D07D540}" dt="2025-11-09T14:15:29.330" v="776" actId="47"/>
          <pc:sldLayoutMkLst>
            <pc:docMk/>
            <pc:sldMasterMk cId="0" sldId="2147483711"/>
            <pc:sldLayoutMk cId="3283169555" sldId="2147483721"/>
          </pc:sldLayoutMkLst>
        </pc:sldLayoutChg>
      </pc:sldMasterChg>
    </pc:docChg>
  </pc:docChgLst>
  <pc:docChgLst>
    <pc:chgData name="Miss R Cooke" userId="S::rcooke@walkwoodms.worcs.sch.uk::54f587ff-8e59-4edc-8433-f09f0017915a" providerId="AD" clId="Web-{D3746497-90DB-2A98-E462-B047B5EC8CEC}"/>
    <pc:docChg chg="addSld modSld">
      <pc:chgData name="Miss R Cooke" userId="S::rcooke@walkwoodms.worcs.sch.uk::54f587ff-8e59-4edc-8433-f09f0017915a" providerId="AD" clId="Web-{D3746497-90DB-2A98-E462-B047B5EC8CEC}" dt="2022-11-03T10:51:06.876" v="6984"/>
      <pc:docMkLst>
        <pc:docMk/>
      </pc:docMkLst>
      <pc:sldChg chg="modSp">
        <pc:chgData name="Miss R Cooke" userId="S::rcooke@walkwoodms.worcs.sch.uk::54f587ff-8e59-4edc-8433-f09f0017915a" providerId="AD" clId="Web-{D3746497-90DB-2A98-E462-B047B5EC8CEC}" dt="2022-11-03T10:41:09.437" v="6978" actId="14100"/>
        <pc:sldMkLst>
          <pc:docMk/>
          <pc:sldMk cId="0" sldId="256"/>
        </pc:sldMkLst>
      </pc:sldChg>
      <pc:sldChg chg="addSp delSp modSp">
        <pc:chgData name="Miss R Cooke" userId="S::rcooke@walkwoodms.worcs.sch.uk::54f587ff-8e59-4edc-8433-f09f0017915a" providerId="AD" clId="Web-{D3746497-90DB-2A98-E462-B047B5EC8CEC}" dt="2022-11-03T10:41:39.627" v="6979" actId="20577"/>
        <pc:sldMkLst>
          <pc:docMk/>
          <pc:sldMk cId="0" sldId="276"/>
        </pc:sldMkLst>
      </pc:sldChg>
      <pc:sldChg chg="addSp delSp modSp">
        <pc:chgData name="Miss R Cooke" userId="S::rcooke@walkwoodms.worcs.sch.uk::54f587ff-8e59-4edc-8433-f09f0017915a" providerId="AD" clId="Web-{D3746497-90DB-2A98-E462-B047B5EC8CEC}" dt="2022-11-03T10:41:43.237" v="6980" actId="20577"/>
        <pc:sldMkLst>
          <pc:docMk/>
          <pc:sldMk cId="0" sldId="277"/>
        </pc:sldMkLst>
      </pc:sldChg>
      <pc:sldChg chg="addSp delSp modSp">
        <pc:chgData name="Miss R Cooke" userId="S::rcooke@walkwoodms.worcs.sch.uk::54f587ff-8e59-4edc-8433-f09f0017915a" providerId="AD" clId="Web-{D3746497-90DB-2A98-E462-B047B5EC8CEC}" dt="2022-11-03T10:41:53.003" v="6982" actId="20577"/>
        <pc:sldMkLst>
          <pc:docMk/>
          <pc:sldMk cId="0" sldId="278"/>
        </pc:sldMkLst>
      </pc:sldChg>
      <pc:sldChg chg="addSp delSp modSp">
        <pc:chgData name="Miss R Cooke" userId="S::rcooke@walkwoodms.worcs.sch.uk::54f587ff-8e59-4edc-8433-f09f0017915a" providerId="AD" clId="Web-{D3746497-90DB-2A98-E462-B047B5EC8CEC}" dt="2022-11-03T10:51:06.876" v="6984"/>
        <pc:sldMkLst>
          <pc:docMk/>
          <pc:sldMk cId="153435901" sldId="425"/>
        </pc:sldMkLst>
      </pc:sldChg>
      <pc:sldChg chg="addSp delSp modSp">
        <pc:chgData name="Miss R Cooke" userId="S::rcooke@walkwoodms.worcs.sch.uk::54f587ff-8e59-4edc-8433-f09f0017915a" providerId="AD" clId="Web-{D3746497-90DB-2A98-E462-B047B5EC8CEC}" dt="2022-11-03T09:20:26.286" v="2824" actId="20577"/>
        <pc:sldMkLst>
          <pc:docMk/>
          <pc:sldMk cId="4117551867" sldId="428"/>
        </pc:sldMkLst>
      </pc:sldChg>
      <pc:sldChg chg="addSp delSp modSp">
        <pc:chgData name="Miss R Cooke" userId="S::rcooke@walkwoodms.worcs.sch.uk::54f587ff-8e59-4edc-8433-f09f0017915a" providerId="AD" clId="Web-{D3746497-90DB-2A98-E462-B047B5EC8CEC}" dt="2022-11-03T09:22:15.101" v="3193"/>
        <pc:sldMkLst>
          <pc:docMk/>
          <pc:sldMk cId="513085397" sldId="429"/>
        </pc:sldMkLst>
      </pc:sldChg>
      <pc:sldChg chg="modSp add replId">
        <pc:chgData name="Miss R Cooke" userId="S::rcooke@walkwoodms.worcs.sch.uk::54f587ff-8e59-4edc-8433-f09f0017915a" providerId="AD" clId="Web-{D3746497-90DB-2A98-E462-B047B5EC8CEC}" dt="2022-11-03T10:41:46.909" v="6981" actId="20577"/>
        <pc:sldMkLst>
          <pc:docMk/>
          <pc:sldMk cId="207295346" sldId="451"/>
        </pc:sldMkLst>
      </pc:sldChg>
    </pc:docChg>
  </pc:docChgLst>
  <pc:docChgLst>
    <pc:chgData name="Miss R Cooke" userId="S::rcooke@walkwoodms.worcs.sch.uk::54f587ff-8e59-4edc-8433-f09f0017915a" providerId="AD" clId="Web-{D8628F31-DA8B-4F3C-34F1-AFA7B7FDB4E9}"/>
    <pc:docChg chg="modSld sldOrd">
      <pc:chgData name="Miss R Cooke" userId="S::rcooke@walkwoodms.worcs.sch.uk::54f587ff-8e59-4edc-8433-f09f0017915a" providerId="AD" clId="Web-{D8628F31-DA8B-4F3C-34F1-AFA7B7FDB4E9}" dt="2022-11-02T13:11:42.915" v="8"/>
      <pc:docMkLst>
        <pc:docMk/>
      </pc:docMkLst>
      <pc:sldChg chg="ord">
        <pc:chgData name="Miss R Cooke" userId="S::rcooke@walkwoodms.worcs.sch.uk::54f587ff-8e59-4edc-8433-f09f0017915a" providerId="AD" clId="Web-{D8628F31-DA8B-4F3C-34F1-AFA7B7FDB4E9}" dt="2022-11-02T13:11:42.915" v="8"/>
        <pc:sldMkLst>
          <pc:docMk/>
          <pc:sldMk cId="3046247375" sldId="422"/>
        </pc:sldMkLst>
      </pc:sldChg>
      <pc:sldChg chg="ord">
        <pc:chgData name="Miss R Cooke" userId="S::rcooke@walkwoodms.worcs.sch.uk::54f587ff-8e59-4edc-8433-f09f0017915a" providerId="AD" clId="Web-{D8628F31-DA8B-4F3C-34F1-AFA7B7FDB4E9}" dt="2022-11-02T13:11:40.853" v="7"/>
        <pc:sldMkLst>
          <pc:docMk/>
          <pc:sldMk cId="4156699500" sldId="423"/>
        </pc:sldMkLst>
      </pc:sldChg>
      <pc:sldChg chg="modSp">
        <pc:chgData name="Miss R Cooke" userId="S::rcooke@walkwoodms.worcs.sch.uk::54f587ff-8e59-4edc-8433-f09f0017915a" providerId="AD" clId="Web-{D8628F31-DA8B-4F3C-34F1-AFA7B7FDB4E9}" dt="2022-11-02T13:11:34.993" v="5" actId="20577"/>
        <pc:sldMkLst>
          <pc:docMk/>
          <pc:sldMk cId="4015081004" sldId="431"/>
        </pc:sldMkLst>
      </pc:sldChg>
    </pc:docChg>
  </pc:docChgLst>
  <pc:docChgLst>
    <pc:chgData name="Mrs L Cull" userId="S::lcull@walkwoodms.worcs.sch.uk::a5eac952-7acd-406d-8da6-989d3d8cf4d5" providerId="AD" clId="Web-{0FF4F90E-B3C3-8A6C-F885-16E6650D3333}"/>
    <pc:docChg chg="modSld">
      <pc:chgData name="Mrs L Cull" userId="S::lcull@walkwoodms.worcs.sch.uk::a5eac952-7acd-406d-8da6-989d3d8cf4d5" providerId="AD" clId="Web-{0FF4F90E-B3C3-8A6C-F885-16E6650D3333}" dt="2022-11-14T17:29:15.348" v="1" actId="20577"/>
      <pc:docMkLst>
        <pc:docMk/>
      </pc:docMkLst>
      <pc:sldChg chg="modSp">
        <pc:chgData name="Mrs L Cull" userId="S::lcull@walkwoodms.worcs.sch.uk::a5eac952-7acd-406d-8da6-989d3d8cf4d5" providerId="AD" clId="Web-{0FF4F90E-B3C3-8A6C-F885-16E6650D3333}" dt="2022-11-14T17:29:06.957" v="0" actId="20577"/>
        <pc:sldMkLst>
          <pc:docMk/>
          <pc:sldMk cId="1191805783" sldId="426"/>
        </pc:sldMkLst>
      </pc:sldChg>
      <pc:sldChg chg="modSp">
        <pc:chgData name="Mrs L Cull" userId="S::lcull@walkwoodms.worcs.sch.uk::a5eac952-7acd-406d-8da6-989d3d8cf4d5" providerId="AD" clId="Web-{0FF4F90E-B3C3-8A6C-F885-16E6650D3333}" dt="2022-11-14T17:29:15.348" v="1" actId="20577"/>
        <pc:sldMkLst>
          <pc:docMk/>
          <pc:sldMk cId="3749201477" sldId="427"/>
        </pc:sldMkLst>
      </pc:sldChg>
    </pc:docChg>
  </pc:docChgLst>
  <pc:docChgLst>
    <pc:chgData name="Miss R Cooke" userId="54f587ff-8e59-4edc-8433-f09f0017915a" providerId="ADAL" clId="{0B73EFE6-4682-404F-9F3C-ECCF7C2936CE}"/>
    <pc:docChg chg="custSel delSld modSld">
      <pc:chgData name="Miss R Cooke" userId="54f587ff-8e59-4edc-8433-f09f0017915a" providerId="ADAL" clId="{0B73EFE6-4682-404F-9F3C-ECCF7C2936CE}" dt="2024-11-18T17:16:26.897" v="37" actId="47"/>
      <pc:docMkLst>
        <pc:docMk/>
      </pc:docMkLst>
      <pc:sldChg chg="modSp mod">
        <pc:chgData name="Miss R Cooke" userId="54f587ff-8e59-4edc-8433-f09f0017915a" providerId="ADAL" clId="{0B73EFE6-4682-404F-9F3C-ECCF7C2936CE}" dt="2024-11-18T17:15:35.650" v="20" actId="20577"/>
        <pc:sldMkLst>
          <pc:docMk/>
          <pc:sldMk cId="0" sldId="256"/>
        </pc:sldMkLst>
      </pc:sldChg>
      <pc:sldChg chg="modSp">
        <pc:chgData name="Miss R Cooke" userId="54f587ff-8e59-4edc-8433-f09f0017915a" providerId="ADAL" clId="{0B73EFE6-4682-404F-9F3C-ECCF7C2936CE}" dt="2024-11-18T17:16:15.923" v="36" actId="20577"/>
        <pc:sldMkLst>
          <pc:docMk/>
          <pc:sldMk cId="3030216168" sldId="418"/>
        </pc:sldMkLst>
      </pc:sldChg>
      <pc:sldChg chg="del">
        <pc:chgData name="Miss R Cooke" userId="54f587ff-8e59-4edc-8433-f09f0017915a" providerId="ADAL" clId="{0B73EFE6-4682-404F-9F3C-ECCF7C2936CE}" dt="2024-11-18T17:16:26.897" v="37" actId="47"/>
        <pc:sldMkLst>
          <pc:docMk/>
          <pc:sldMk cId="3367302004" sldId="452"/>
        </pc:sldMkLst>
      </pc:sldChg>
    </pc:docChg>
  </pc:docChgLst>
  <pc:docChgLst>
    <pc:chgData name="Mrs L Cull" userId="a5eac952-7acd-406d-8da6-989d3d8cf4d5" providerId="ADAL" clId="{1A79162D-1B8A-4BAB-AFA8-E5F3F1685FA2}"/>
    <pc:docChg chg="modSld modNotesMaster modHandout">
      <pc:chgData name="Mrs L Cull" userId="a5eac952-7acd-406d-8da6-989d3d8cf4d5" providerId="ADAL" clId="{1A79162D-1B8A-4BAB-AFA8-E5F3F1685FA2}" dt="2024-11-25T17:14:23.348" v="0"/>
      <pc:docMkLst>
        <pc:docMk/>
      </pc:docMkLst>
      <pc:sldChg chg="modNotes">
        <pc:chgData name="Mrs L Cull" userId="a5eac952-7acd-406d-8da6-989d3d8cf4d5" providerId="ADAL" clId="{1A79162D-1B8A-4BAB-AFA8-E5F3F1685FA2}" dt="2024-11-25T17:14:23.348" v="0"/>
        <pc:sldMkLst>
          <pc:docMk/>
          <pc:sldMk cId="3046247375" sldId="422"/>
        </pc:sldMkLst>
      </pc:sldChg>
    </pc:docChg>
  </pc:docChgLst>
  <pc:docChgLst>
    <pc:chgData name="Miss R Cooke" userId="S::rcooke@walkwoodms.worcs.sch.uk::54f587ff-8e59-4edc-8433-f09f0017915a" providerId="AD" clId="Web-{1F1571E7-CB5B-2ED1-2592-0C40791C983E}"/>
    <pc:docChg chg="addSld delSld modSld sldOrd">
      <pc:chgData name="Miss R Cooke" userId="S::rcooke@walkwoodms.worcs.sch.uk::54f587ff-8e59-4edc-8433-f09f0017915a" providerId="AD" clId="Web-{1F1571E7-CB5B-2ED1-2592-0C40791C983E}" dt="2022-11-02T08:36:21.786" v="265" actId="20577"/>
      <pc:docMkLst>
        <pc:docMk/>
      </pc:docMkLst>
      <pc:sldChg chg="modSp">
        <pc:chgData name="Miss R Cooke" userId="S::rcooke@walkwoodms.worcs.sch.uk::54f587ff-8e59-4edc-8433-f09f0017915a" providerId="AD" clId="Web-{1F1571E7-CB5B-2ED1-2592-0C40791C983E}" dt="2022-11-02T08:26:28.715" v="26" actId="20577"/>
        <pc:sldMkLst>
          <pc:docMk/>
          <pc:sldMk cId="0" sldId="257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5:59.260" v="0"/>
        <pc:sldMkLst>
          <pc:docMk/>
          <pc:sldMk cId="0" sldId="258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6:01.776" v="2"/>
        <pc:sldMkLst>
          <pc:docMk/>
          <pc:sldMk cId="0" sldId="260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6:03.557" v="4"/>
        <pc:sldMkLst>
          <pc:docMk/>
          <pc:sldMk cId="0" sldId="261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6:00.323" v="1"/>
        <pc:sldMkLst>
          <pc:docMk/>
          <pc:sldMk cId="0" sldId="262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6:02.354" v="3"/>
        <pc:sldMkLst>
          <pc:docMk/>
          <pc:sldMk cId="0" sldId="264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6:04.464" v="5"/>
        <pc:sldMkLst>
          <pc:docMk/>
          <pc:sldMk cId="0" sldId="265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6:06.042" v="7"/>
        <pc:sldMkLst>
          <pc:docMk/>
          <pc:sldMk cId="0" sldId="266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6:06.839" v="8"/>
        <pc:sldMkLst>
          <pc:docMk/>
          <pc:sldMk cId="0" sldId="267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6:08.464" v="9"/>
        <pc:sldMkLst>
          <pc:docMk/>
          <pc:sldMk cId="0" sldId="268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6:30.090" v="27"/>
        <pc:sldMkLst>
          <pc:docMk/>
          <pc:sldMk cId="0" sldId="269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6:31.856" v="29"/>
        <pc:sldMkLst>
          <pc:docMk/>
          <pc:sldMk cId="0" sldId="271"/>
        </pc:sldMkLst>
      </pc:sldChg>
      <pc:sldChg chg="modSp ord">
        <pc:chgData name="Miss R Cooke" userId="S::rcooke@walkwoodms.worcs.sch.uk::54f587ff-8e59-4edc-8433-f09f0017915a" providerId="AD" clId="Web-{1F1571E7-CB5B-2ED1-2592-0C40791C983E}" dt="2022-11-02T08:28:14.691" v="75" actId="20577"/>
        <pc:sldMkLst>
          <pc:docMk/>
          <pc:sldMk cId="0" sldId="276"/>
        </pc:sldMkLst>
      </pc:sldChg>
      <pc:sldChg chg="ord">
        <pc:chgData name="Miss R Cooke" userId="S::rcooke@walkwoodms.worcs.sch.uk::54f587ff-8e59-4edc-8433-f09f0017915a" providerId="AD" clId="Web-{1F1571E7-CB5B-2ED1-2592-0C40791C983E}" dt="2022-11-02T08:28:22.598" v="76"/>
        <pc:sldMkLst>
          <pc:docMk/>
          <pc:sldMk cId="0" sldId="277"/>
        </pc:sldMkLst>
      </pc:sldChg>
      <pc:sldChg chg="ord">
        <pc:chgData name="Miss R Cooke" userId="S::rcooke@walkwoodms.worcs.sch.uk::54f587ff-8e59-4edc-8433-f09f0017915a" providerId="AD" clId="Web-{1F1571E7-CB5B-2ED1-2592-0C40791C983E}" dt="2022-11-02T08:28:40.880" v="78"/>
        <pc:sldMkLst>
          <pc:docMk/>
          <pc:sldMk cId="0" sldId="278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6:31.075" v="28"/>
        <pc:sldMkLst>
          <pc:docMk/>
          <pc:sldMk cId="0" sldId="279"/>
        </pc:sldMkLst>
      </pc:sldChg>
      <pc:sldChg chg="modSp">
        <pc:chgData name="Miss R Cooke" userId="S::rcooke@walkwoodms.worcs.sch.uk::54f587ff-8e59-4edc-8433-f09f0017915a" providerId="AD" clId="Web-{1F1571E7-CB5B-2ED1-2592-0C40791C983E}" dt="2022-11-02T08:27:38.111" v="66" actId="20577"/>
        <pc:sldMkLst>
          <pc:docMk/>
          <pc:sldMk cId="0" sldId="280"/>
        </pc:sldMkLst>
      </pc:sldChg>
      <pc:sldChg chg="modSp">
        <pc:chgData name="Miss R Cooke" userId="S::rcooke@walkwoodms.worcs.sch.uk::54f587ff-8e59-4edc-8433-f09f0017915a" providerId="AD" clId="Web-{1F1571E7-CB5B-2ED1-2592-0C40791C983E}" dt="2022-11-02T08:27:52.955" v="68" actId="20577"/>
        <pc:sldMkLst>
          <pc:docMk/>
          <pc:sldMk cId="0" sldId="281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9:14.586" v="91"/>
        <pc:sldMkLst>
          <pc:docMk/>
          <pc:sldMk cId="0" sldId="299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9:17.336" v="96"/>
        <pc:sldMkLst>
          <pc:docMk/>
          <pc:sldMk cId="0" sldId="302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9:14.086" v="90"/>
        <pc:sldMkLst>
          <pc:docMk/>
          <pc:sldMk cId="0" sldId="303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9:17.867" v="97"/>
        <pc:sldMkLst>
          <pc:docMk/>
          <pc:sldMk cId="0" sldId="304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9:22.649" v="101"/>
        <pc:sldMkLst>
          <pc:docMk/>
          <pc:sldMk cId="0" sldId="305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9:05.085" v="80"/>
        <pc:sldMkLst>
          <pc:docMk/>
          <pc:sldMk cId="0" sldId="400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9:10.664" v="85"/>
        <pc:sldMkLst>
          <pc:docMk/>
          <pc:sldMk cId="0" sldId="401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9:11.320" v="86"/>
        <pc:sldMkLst>
          <pc:docMk/>
          <pc:sldMk cId="0" sldId="402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9:11.789" v="87"/>
        <pc:sldMkLst>
          <pc:docMk/>
          <pc:sldMk cId="0" sldId="403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9:12.820" v="88"/>
        <pc:sldMkLst>
          <pc:docMk/>
          <pc:sldMk cId="0" sldId="404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9:13.461" v="89"/>
        <pc:sldMkLst>
          <pc:docMk/>
          <pc:sldMk cId="0" sldId="405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9:15.180" v="92"/>
        <pc:sldMkLst>
          <pc:docMk/>
          <pc:sldMk cId="0" sldId="406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9:15.758" v="93"/>
        <pc:sldMkLst>
          <pc:docMk/>
          <pc:sldMk cId="0" sldId="407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9:16.180" v="94"/>
        <pc:sldMkLst>
          <pc:docMk/>
          <pc:sldMk cId="0" sldId="408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9:16.727" v="95"/>
        <pc:sldMkLst>
          <pc:docMk/>
          <pc:sldMk cId="0" sldId="409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9:18.399" v="98"/>
        <pc:sldMkLst>
          <pc:docMk/>
          <pc:sldMk cId="0" sldId="410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9:19.930" v="99"/>
        <pc:sldMkLst>
          <pc:docMk/>
          <pc:sldMk cId="0" sldId="411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9:21.368" v="100"/>
        <pc:sldMkLst>
          <pc:docMk/>
          <pc:sldMk cId="0" sldId="412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9:23.868" v="102"/>
        <pc:sldMkLst>
          <pc:docMk/>
          <pc:sldMk cId="0" sldId="413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9:06.726" v="82"/>
        <pc:sldMkLst>
          <pc:docMk/>
          <pc:sldMk cId="0" sldId="414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9:07.273" v="83"/>
        <pc:sldMkLst>
          <pc:docMk/>
          <pc:sldMk cId="0" sldId="415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9:09.320" v="84"/>
        <pc:sldMkLst>
          <pc:docMk/>
          <pc:sldMk cId="0" sldId="416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6:05.214" v="6"/>
        <pc:sldMkLst>
          <pc:docMk/>
          <pc:sldMk cId="1065077258" sldId="417"/>
        </pc:sldMkLst>
      </pc:sldChg>
      <pc:sldChg chg="modSp ord">
        <pc:chgData name="Miss R Cooke" userId="S::rcooke@walkwoodms.worcs.sch.uk::54f587ff-8e59-4edc-8433-f09f0017915a" providerId="AD" clId="Web-{1F1571E7-CB5B-2ED1-2592-0C40791C983E}" dt="2022-11-02T08:34:22.950" v="204" actId="20577"/>
        <pc:sldMkLst>
          <pc:docMk/>
          <pc:sldMk cId="3030216168" sldId="418"/>
        </pc:sldMkLst>
      </pc:sldChg>
      <pc:sldChg chg="modSp del">
        <pc:chgData name="Miss R Cooke" userId="S::rcooke@walkwoodms.worcs.sch.uk::54f587ff-8e59-4edc-8433-f09f0017915a" providerId="AD" clId="Web-{1F1571E7-CB5B-2ED1-2592-0C40791C983E}" dt="2022-11-02T08:27:22.531" v="59"/>
        <pc:sldMkLst>
          <pc:docMk/>
          <pc:sldMk cId="4285070221" sldId="420"/>
        </pc:sldMkLst>
      </pc:sldChg>
      <pc:sldChg chg="ord">
        <pc:chgData name="Miss R Cooke" userId="S::rcooke@walkwoodms.worcs.sch.uk::54f587ff-8e59-4edc-8433-f09f0017915a" providerId="AD" clId="Web-{1F1571E7-CB5B-2ED1-2592-0C40791C983E}" dt="2022-11-02T08:28:30.348" v="77"/>
        <pc:sldMkLst>
          <pc:docMk/>
          <pc:sldMk cId="500493270" sldId="421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9:06.007" v="81"/>
        <pc:sldMkLst>
          <pc:docMk/>
          <pc:sldMk cId="3010980655" sldId="424"/>
        </pc:sldMkLst>
      </pc:sldChg>
      <pc:sldChg chg="addSp modSp new ord">
        <pc:chgData name="Miss R Cooke" userId="S::rcooke@walkwoodms.worcs.sch.uk::54f587ff-8e59-4edc-8433-f09f0017915a" providerId="AD" clId="Web-{1F1571E7-CB5B-2ED1-2592-0C40791C983E}" dt="2022-11-02T08:35:07.500" v="217"/>
        <pc:sldMkLst>
          <pc:docMk/>
          <pc:sldMk cId="153435901" sldId="425"/>
        </pc:sldMkLst>
      </pc:sldChg>
      <pc:sldChg chg="modSp add replId">
        <pc:chgData name="Miss R Cooke" userId="S::rcooke@walkwoodms.worcs.sch.uk::54f587ff-8e59-4edc-8433-f09f0017915a" providerId="AD" clId="Web-{1F1571E7-CB5B-2ED1-2592-0C40791C983E}" dt="2022-11-02T08:33:05.195" v="181" actId="20577"/>
        <pc:sldMkLst>
          <pc:docMk/>
          <pc:sldMk cId="1191805783" sldId="426"/>
        </pc:sldMkLst>
      </pc:sldChg>
      <pc:sldChg chg="modSp add replId">
        <pc:chgData name="Miss R Cooke" userId="S::rcooke@walkwoodms.worcs.sch.uk::54f587ff-8e59-4edc-8433-f09f0017915a" providerId="AD" clId="Web-{1F1571E7-CB5B-2ED1-2592-0C40791C983E}" dt="2022-11-02T08:33:12.633" v="182" actId="20577"/>
        <pc:sldMkLst>
          <pc:docMk/>
          <pc:sldMk cId="3749201477" sldId="427"/>
        </pc:sldMkLst>
      </pc:sldChg>
      <pc:sldChg chg="addSp modSp add replId">
        <pc:chgData name="Miss R Cooke" userId="S::rcooke@walkwoodms.worcs.sch.uk::54f587ff-8e59-4edc-8433-f09f0017915a" providerId="AD" clId="Web-{1F1571E7-CB5B-2ED1-2592-0C40791C983E}" dt="2022-11-02T08:35:41.627" v="228"/>
        <pc:sldMkLst>
          <pc:docMk/>
          <pc:sldMk cId="4117551867" sldId="428"/>
        </pc:sldMkLst>
      </pc:sldChg>
      <pc:sldChg chg="addSp modSp add replId">
        <pc:chgData name="Miss R Cooke" userId="S::rcooke@walkwoodms.worcs.sch.uk::54f587ff-8e59-4edc-8433-f09f0017915a" providerId="AD" clId="Web-{1F1571E7-CB5B-2ED1-2592-0C40791C983E}" dt="2022-11-02T08:35:51.128" v="239" actId="1076"/>
        <pc:sldMkLst>
          <pc:docMk/>
          <pc:sldMk cId="513085397" sldId="429"/>
        </pc:sldMkLst>
      </pc:sldChg>
      <pc:sldChg chg="modSp new">
        <pc:chgData name="Miss R Cooke" userId="S::rcooke@walkwoodms.worcs.sch.uk::54f587ff-8e59-4edc-8433-f09f0017915a" providerId="AD" clId="Web-{1F1571E7-CB5B-2ED1-2592-0C40791C983E}" dt="2022-11-02T08:32:57.226" v="180" actId="20577"/>
        <pc:sldMkLst>
          <pc:docMk/>
          <pc:sldMk cId="575977296" sldId="430"/>
        </pc:sldMkLst>
      </pc:sldChg>
      <pc:sldChg chg="modSp add replId">
        <pc:chgData name="Miss R Cooke" userId="S::rcooke@walkwoodms.worcs.sch.uk::54f587ff-8e59-4edc-8433-f09f0017915a" providerId="AD" clId="Web-{1F1571E7-CB5B-2ED1-2592-0C40791C983E}" dt="2022-11-02T08:33:32.166" v="185" actId="20577"/>
        <pc:sldMkLst>
          <pc:docMk/>
          <pc:sldMk cId="4015081004" sldId="431"/>
        </pc:sldMkLst>
      </pc:sldChg>
      <pc:sldChg chg="modSp add replId">
        <pc:chgData name="Miss R Cooke" userId="S::rcooke@walkwoodms.worcs.sch.uk::54f587ff-8e59-4edc-8433-f09f0017915a" providerId="AD" clId="Web-{1F1571E7-CB5B-2ED1-2592-0C40791C983E}" dt="2022-11-02T08:33:46.354" v="199" actId="20577"/>
        <pc:sldMkLst>
          <pc:docMk/>
          <pc:sldMk cId="2455556128" sldId="432"/>
        </pc:sldMkLst>
      </pc:sldChg>
      <pc:sldChg chg="modSp new">
        <pc:chgData name="Miss R Cooke" userId="S::rcooke@walkwoodms.worcs.sch.uk::54f587ff-8e59-4edc-8433-f09f0017915a" providerId="AD" clId="Web-{1F1571E7-CB5B-2ED1-2592-0C40791C983E}" dt="2022-11-02T08:36:21.786" v="265" actId="20577"/>
        <pc:sldMkLst>
          <pc:docMk/>
          <pc:sldMk cId="567006154" sldId="433"/>
        </pc:sldMkLst>
      </pc:sldChg>
    </pc:docChg>
  </pc:docChgLst>
  <pc:docChgLst>
    <pc:chgData name="Miss R Cooke" userId="S::rcooke@walkwoodms.worcs.sch.uk::54f587ff-8e59-4edc-8433-f09f0017915a" providerId="AD" clId="Web-{817DB456-A7D0-B2AE-750A-6E22DBA21113}"/>
    <pc:docChg chg="addSld">
      <pc:chgData name="Miss R Cooke" userId="S::rcooke@walkwoodms.worcs.sch.uk::54f587ff-8e59-4edc-8433-f09f0017915a" providerId="AD" clId="Web-{817DB456-A7D0-B2AE-750A-6E22DBA21113}" dt="2022-11-14T19:17:25.300" v="0"/>
      <pc:docMkLst>
        <pc:docMk/>
      </pc:docMkLst>
      <pc:sldChg chg="new">
        <pc:chgData name="Miss R Cooke" userId="S::rcooke@walkwoodms.worcs.sch.uk::54f587ff-8e59-4edc-8433-f09f0017915a" providerId="AD" clId="Web-{817DB456-A7D0-B2AE-750A-6E22DBA21113}" dt="2022-11-14T19:17:25.300" v="0"/>
        <pc:sldMkLst>
          <pc:docMk/>
          <pc:sldMk cId="3367302004" sldId="452"/>
        </pc:sldMkLst>
      </pc:sldChg>
    </pc:docChg>
  </pc:docChgLst>
  <pc:docChgLst>
    <pc:chgData name="Miss R Cooke" userId="S::rcooke@walkwoodms.worcs.sch.uk::54f587ff-8e59-4edc-8433-f09f0017915a" providerId="AD" clId="Web-{4F095763-8BB6-69C5-3F41-C2306DE033FC}"/>
    <pc:docChg chg="addSld delSld modSld sldOrd addMainMaster modMainMaster">
      <pc:chgData name="Miss R Cooke" userId="S::rcooke@walkwoodms.worcs.sch.uk::54f587ff-8e59-4edc-8433-f09f0017915a" providerId="AD" clId="Web-{4F095763-8BB6-69C5-3F41-C2306DE033FC}" dt="2022-11-02T12:21:24.001" v="5663" actId="20577"/>
      <pc:docMkLst>
        <pc:docMk/>
      </pc:docMkLst>
      <pc:sldChg chg="modSp">
        <pc:chgData name="Miss R Cooke" userId="S::rcooke@walkwoodms.worcs.sch.uk::54f587ff-8e59-4edc-8433-f09f0017915a" providerId="AD" clId="Web-{4F095763-8BB6-69C5-3F41-C2306DE033FC}" dt="2022-11-02T12:06:09.012" v="5496" actId="20577"/>
        <pc:sldMkLst>
          <pc:docMk/>
          <pc:sldMk cId="0" sldId="257"/>
        </pc:sldMkLst>
      </pc:sldChg>
      <pc:sldChg chg="del">
        <pc:chgData name="Miss R Cooke" userId="S::rcooke@walkwoodms.worcs.sch.uk::54f587ff-8e59-4edc-8433-f09f0017915a" providerId="AD" clId="Web-{4F095763-8BB6-69C5-3F41-C2306DE033FC}" dt="2022-11-02T12:13:46.632" v="5501"/>
        <pc:sldMkLst>
          <pc:docMk/>
          <pc:sldMk cId="0" sldId="272"/>
        </pc:sldMkLst>
      </pc:sldChg>
      <pc:sldChg chg="del">
        <pc:chgData name="Miss R Cooke" userId="S::rcooke@walkwoodms.worcs.sch.uk::54f587ff-8e59-4edc-8433-f09f0017915a" providerId="AD" clId="Web-{4F095763-8BB6-69C5-3F41-C2306DE033FC}" dt="2022-11-02T12:13:50.507" v="5504"/>
        <pc:sldMkLst>
          <pc:docMk/>
          <pc:sldMk cId="0" sldId="273"/>
        </pc:sldMkLst>
      </pc:sldChg>
      <pc:sldChg chg="del">
        <pc:chgData name="Miss R Cooke" userId="S::rcooke@walkwoodms.worcs.sch.uk::54f587ff-8e59-4edc-8433-f09f0017915a" providerId="AD" clId="Web-{4F095763-8BB6-69C5-3F41-C2306DE033FC}" dt="2022-11-02T12:13:49.647" v="5503"/>
        <pc:sldMkLst>
          <pc:docMk/>
          <pc:sldMk cId="0" sldId="274"/>
        </pc:sldMkLst>
      </pc:sldChg>
      <pc:sldChg chg="del">
        <pc:chgData name="Miss R Cooke" userId="S::rcooke@walkwoodms.worcs.sch.uk::54f587ff-8e59-4edc-8433-f09f0017915a" providerId="AD" clId="Web-{4F095763-8BB6-69C5-3F41-C2306DE033FC}" dt="2022-11-02T12:13:48.944" v="5502"/>
        <pc:sldMkLst>
          <pc:docMk/>
          <pc:sldMk cId="0" sldId="275"/>
        </pc:sldMkLst>
      </pc:sldChg>
      <pc:sldChg chg="addSp delSp modSp">
        <pc:chgData name="Miss R Cooke" userId="S::rcooke@walkwoodms.worcs.sch.uk::54f587ff-8e59-4edc-8433-f09f0017915a" providerId="AD" clId="Web-{4F095763-8BB6-69C5-3F41-C2306DE033FC}" dt="2022-11-02T12:00:43.504" v="4113"/>
        <pc:sldMkLst>
          <pc:docMk/>
          <pc:sldMk cId="0" sldId="276"/>
        </pc:sldMkLst>
      </pc:sldChg>
      <pc:sldChg chg="addSp delSp modSp">
        <pc:chgData name="Miss R Cooke" userId="S::rcooke@walkwoodms.worcs.sch.uk::54f587ff-8e59-4edc-8433-f09f0017915a" providerId="AD" clId="Web-{4F095763-8BB6-69C5-3F41-C2306DE033FC}" dt="2022-11-02T12:03:23.352" v="4833"/>
        <pc:sldMkLst>
          <pc:docMk/>
          <pc:sldMk cId="0" sldId="277"/>
        </pc:sldMkLst>
      </pc:sldChg>
      <pc:sldChg chg="addSp delSp modSp">
        <pc:chgData name="Miss R Cooke" userId="S::rcooke@walkwoodms.worcs.sch.uk::54f587ff-8e59-4edc-8433-f09f0017915a" providerId="AD" clId="Web-{4F095763-8BB6-69C5-3F41-C2306DE033FC}" dt="2022-11-02T12:05:48.027" v="5491"/>
        <pc:sldMkLst>
          <pc:docMk/>
          <pc:sldMk cId="0" sldId="278"/>
        </pc:sldMkLst>
      </pc:sldChg>
      <pc:sldChg chg="del">
        <pc:chgData name="Miss R Cooke" userId="S::rcooke@walkwoodms.worcs.sch.uk::54f587ff-8e59-4edc-8433-f09f0017915a" providerId="AD" clId="Web-{4F095763-8BB6-69C5-3F41-C2306DE033FC}" dt="2022-11-02T12:21:08.798" v="5655"/>
        <pc:sldMkLst>
          <pc:docMk/>
          <pc:sldMk cId="0" sldId="280"/>
        </pc:sldMkLst>
      </pc:sldChg>
      <pc:sldChg chg="del">
        <pc:chgData name="Miss R Cooke" userId="S::rcooke@walkwoodms.worcs.sch.uk::54f587ff-8e59-4edc-8433-f09f0017915a" providerId="AD" clId="Web-{4F095763-8BB6-69C5-3F41-C2306DE033FC}" dt="2022-11-02T12:21:09.235" v="5656"/>
        <pc:sldMkLst>
          <pc:docMk/>
          <pc:sldMk cId="0" sldId="281"/>
        </pc:sldMkLst>
      </pc:sldChg>
      <pc:sldChg chg="modSp">
        <pc:chgData name="Miss R Cooke" userId="S::rcooke@walkwoodms.worcs.sch.uk::54f587ff-8e59-4edc-8433-f09f0017915a" providerId="AD" clId="Web-{4F095763-8BB6-69C5-3F41-C2306DE033FC}" dt="2022-11-02T12:08:03.764" v="5499" actId="20577"/>
        <pc:sldMkLst>
          <pc:docMk/>
          <pc:sldMk cId="3030216168" sldId="418"/>
        </pc:sldMkLst>
      </pc:sldChg>
      <pc:sldChg chg="delSp del">
        <pc:chgData name="Miss R Cooke" userId="S::rcooke@walkwoodms.worcs.sch.uk::54f587ff-8e59-4edc-8433-f09f0017915a" providerId="AD" clId="Web-{4F095763-8BB6-69C5-3F41-C2306DE033FC}" dt="2022-11-02T09:44:31.445" v="1426"/>
        <pc:sldMkLst>
          <pc:docMk/>
          <pc:sldMk cId="500493270" sldId="421"/>
        </pc:sldMkLst>
      </pc:sldChg>
      <pc:sldChg chg="addSp delSp modSp ord">
        <pc:chgData name="Miss R Cooke" userId="S::rcooke@walkwoodms.worcs.sch.uk::54f587ff-8e59-4edc-8433-f09f0017915a" providerId="AD" clId="Web-{4F095763-8BB6-69C5-3F41-C2306DE033FC}" dt="2022-11-02T11:58:55.783" v="3760"/>
        <pc:sldMkLst>
          <pc:docMk/>
          <pc:sldMk cId="153435901" sldId="425"/>
        </pc:sldMkLst>
      </pc:sldChg>
      <pc:sldChg chg="modSp">
        <pc:chgData name="Miss R Cooke" userId="S::rcooke@walkwoodms.worcs.sch.uk::54f587ff-8e59-4edc-8433-f09f0017915a" providerId="AD" clId="Web-{4F095763-8BB6-69C5-3F41-C2306DE033FC}" dt="2022-11-02T09:54:49.082" v="3284" actId="20577"/>
        <pc:sldMkLst>
          <pc:docMk/>
          <pc:sldMk cId="1191805783" sldId="426"/>
        </pc:sldMkLst>
      </pc:sldChg>
      <pc:sldChg chg="modSp">
        <pc:chgData name="Miss R Cooke" userId="S::rcooke@walkwoodms.worcs.sch.uk::54f587ff-8e59-4edc-8433-f09f0017915a" providerId="AD" clId="Web-{4F095763-8BB6-69C5-3F41-C2306DE033FC}" dt="2022-11-02T09:54:41.629" v="3283" actId="20577"/>
        <pc:sldMkLst>
          <pc:docMk/>
          <pc:sldMk cId="3749201477" sldId="427"/>
        </pc:sldMkLst>
      </pc:sldChg>
      <pc:sldChg chg="addSp delSp modSp ord">
        <pc:chgData name="Miss R Cooke" userId="S::rcooke@walkwoodms.worcs.sch.uk::54f587ff-8e59-4edc-8433-f09f0017915a" providerId="AD" clId="Web-{4F095763-8BB6-69C5-3F41-C2306DE033FC}" dt="2022-11-02T11:58:51.049" v="3759"/>
        <pc:sldMkLst>
          <pc:docMk/>
          <pc:sldMk cId="4117551867" sldId="428"/>
        </pc:sldMkLst>
      </pc:sldChg>
      <pc:sldChg chg="addSp delSp modSp ord">
        <pc:chgData name="Miss R Cooke" userId="S::rcooke@walkwoodms.worcs.sch.uk::54f587ff-8e59-4edc-8433-f09f0017915a" providerId="AD" clId="Web-{4F095763-8BB6-69C5-3F41-C2306DE033FC}" dt="2022-11-02T11:59:04.877" v="3762"/>
        <pc:sldMkLst>
          <pc:docMk/>
          <pc:sldMk cId="513085397" sldId="429"/>
        </pc:sldMkLst>
      </pc:sldChg>
      <pc:sldChg chg="del">
        <pc:chgData name="Miss R Cooke" userId="S::rcooke@walkwoodms.worcs.sch.uk::54f587ff-8e59-4edc-8433-f09f0017915a" providerId="AD" clId="Web-{4F095763-8BB6-69C5-3F41-C2306DE033FC}" dt="2022-11-02T12:13:44.850" v="5500"/>
        <pc:sldMkLst>
          <pc:docMk/>
          <pc:sldMk cId="575977296" sldId="430"/>
        </pc:sldMkLst>
      </pc:sldChg>
      <pc:sldChg chg="modSp">
        <pc:chgData name="Miss R Cooke" userId="S::rcooke@walkwoodms.worcs.sch.uk::54f587ff-8e59-4edc-8433-f09f0017915a" providerId="AD" clId="Web-{4F095763-8BB6-69C5-3F41-C2306DE033FC}" dt="2022-11-02T12:21:24.001" v="5663" actId="20577"/>
        <pc:sldMkLst>
          <pc:docMk/>
          <pc:sldMk cId="4015081004" sldId="431"/>
        </pc:sldMkLst>
      </pc:sldChg>
      <pc:sldChg chg="del">
        <pc:chgData name="Miss R Cooke" userId="S::rcooke@walkwoodms.worcs.sch.uk::54f587ff-8e59-4edc-8433-f09f0017915a" providerId="AD" clId="Web-{4F095763-8BB6-69C5-3F41-C2306DE033FC}" dt="2022-11-02T09:34:48.762" v="1108"/>
        <pc:sldMkLst>
          <pc:docMk/>
          <pc:sldMk cId="567006154" sldId="433"/>
        </pc:sldMkLst>
      </pc:sldChg>
      <pc:sldChg chg="add">
        <pc:chgData name="Miss R Cooke" userId="S::rcooke@walkwoodms.worcs.sch.uk::54f587ff-8e59-4edc-8433-f09f0017915a" providerId="AD" clId="Web-{4F095763-8BB6-69C5-3F41-C2306DE033FC}" dt="2022-11-02T12:14:07.476" v="5505"/>
        <pc:sldMkLst>
          <pc:docMk/>
          <pc:sldMk cId="2208804942" sldId="433"/>
        </pc:sldMkLst>
      </pc:sldChg>
      <pc:sldChg chg="add">
        <pc:chgData name="Miss R Cooke" userId="S::rcooke@walkwoodms.worcs.sch.uk::54f587ff-8e59-4edc-8433-f09f0017915a" providerId="AD" clId="Web-{4F095763-8BB6-69C5-3F41-C2306DE033FC}" dt="2022-11-02T12:14:16.867" v="5506"/>
        <pc:sldMkLst>
          <pc:docMk/>
          <pc:sldMk cId="680222257" sldId="434"/>
        </pc:sldMkLst>
      </pc:sldChg>
      <pc:sldChg chg="modSp add del replId">
        <pc:chgData name="Miss R Cooke" userId="S::rcooke@walkwoodms.worcs.sch.uk::54f587ff-8e59-4edc-8433-f09f0017915a" providerId="AD" clId="Web-{4F095763-8BB6-69C5-3F41-C2306DE033FC}" dt="2022-11-02T09:41:41.067" v="1112"/>
        <pc:sldMkLst>
          <pc:docMk/>
          <pc:sldMk cId="2521517296" sldId="434"/>
        </pc:sldMkLst>
      </pc:sldChg>
      <pc:sldChg chg="modSp add">
        <pc:chgData name="Miss R Cooke" userId="S::rcooke@walkwoodms.worcs.sch.uk::54f587ff-8e59-4edc-8433-f09f0017915a" providerId="AD" clId="Web-{4F095763-8BB6-69C5-3F41-C2306DE033FC}" dt="2022-11-02T12:15:00.149" v="5538" actId="20577"/>
        <pc:sldMkLst>
          <pc:docMk/>
          <pc:sldMk cId="829962530" sldId="435"/>
        </pc:sldMkLst>
      </pc:sldChg>
      <pc:sldChg chg="modSp add replId">
        <pc:chgData name="Miss R Cooke" userId="S::rcooke@walkwoodms.worcs.sch.uk::54f587ff-8e59-4edc-8433-f09f0017915a" providerId="AD" clId="Web-{4F095763-8BB6-69C5-3F41-C2306DE033FC}" dt="2022-11-02T12:15:18.587" v="5566" actId="20577"/>
        <pc:sldMkLst>
          <pc:docMk/>
          <pc:sldMk cId="3034568133" sldId="436"/>
        </pc:sldMkLst>
      </pc:sldChg>
      <pc:sldChg chg="add">
        <pc:chgData name="Miss R Cooke" userId="S::rcooke@walkwoodms.worcs.sch.uk::54f587ff-8e59-4edc-8433-f09f0017915a" providerId="AD" clId="Web-{4F095763-8BB6-69C5-3F41-C2306DE033FC}" dt="2022-11-02T12:15:19.009" v="5567"/>
        <pc:sldMkLst>
          <pc:docMk/>
          <pc:sldMk cId="522946362" sldId="437"/>
        </pc:sldMkLst>
      </pc:sldChg>
      <pc:sldChg chg="modSp add">
        <pc:chgData name="Miss R Cooke" userId="S::rcooke@walkwoodms.worcs.sch.uk::54f587ff-8e59-4edc-8433-f09f0017915a" providerId="AD" clId="Web-{4F095763-8BB6-69C5-3F41-C2306DE033FC}" dt="2022-11-02T12:16:06.244" v="5581" actId="20577"/>
        <pc:sldMkLst>
          <pc:docMk/>
          <pc:sldMk cId="2624979878" sldId="438"/>
        </pc:sldMkLst>
      </pc:sldChg>
      <pc:sldChg chg="modSp add replId">
        <pc:chgData name="Miss R Cooke" userId="S::rcooke@walkwoodms.worcs.sch.uk::54f587ff-8e59-4edc-8433-f09f0017915a" providerId="AD" clId="Web-{4F095763-8BB6-69C5-3F41-C2306DE033FC}" dt="2022-11-02T12:16:55.261" v="5586" actId="20577"/>
        <pc:sldMkLst>
          <pc:docMk/>
          <pc:sldMk cId="800297827" sldId="439"/>
        </pc:sldMkLst>
      </pc:sldChg>
      <pc:sldChg chg="add del">
        <pc:chgData name="Miss R Cooke" userId="S::rcooke@walkwoodms.worcs.sch.uk::54f587ff-8e59-4edc-8433-f09f0017915a" providerId="AD" clId="Web-{4F095763-8BB6-69C5-3F41-C2306DE033FC}" dt="2022-11-02T12:17:58.934" v="5594"/>
        <pc:sldMkLst>
          <pc:docMk/>
          <pc:sldMk cId="3244380539" sldId="440"/>
        </pc:sldMkLst>
      </pc:sldChg>
      <pc:sldChg chg="add">
        <pc:chgData name="Miss R Cooke" userId="S::rcooke@walkwoodms.worcs.sch.uk::54f587ff-8e59-4edc-8433-f09f0017915a" providerId="AD" clId="Web-{4F095763-8BB6-69C5-3F41-C2306DE033FC}" dt="2022-11-02T12:19:09.952" v="5611"/>
        <pc:sldMkLst>
          <pc:docMk/>
          <pc:sldMk cId="3710360744" sldId="440"/>
        </pc:sldMkLst>
      </pc:sldChg>
      <pc:sldChg chg="addSp delSp modSp new del">
        <pc:chgData name="Miss R Cooke" userId="S::rcooke@walkwoodms.worcs.sch.uk::54f587ff-8e59-4edc-8433-f09f0017915a" providerId="AD" clId="Web-{4F095763-8BB6-69C5-3F41-C2306DE033FC}" dt="2022-11-02T12:19:04.608" v="5610"/>
        <pc:sldMkLst>
          <pc:docMk/>
          <pc:sldMk cId="2045338597" sldId="441"/>
        </pc:sldMkLst>
      </pc:sldChg>
      <pc:sldChg chg="add">
        <pc:chgData name="Miss R Cooke" userId="S::rcooke@walkwoodms.worcs.sch.uk::54f587ff-8e59-4edc-8433-f09f0017915a" providerId="AD" clId="Web-{4F095763-8BB6-69C5-3F41-C2306DE033FC}" dt="2022-11-02T12:19:15.358" v="5612"/>
        <pc:sldMkLst>
          <pc:docMk/>
          <pc:sldMk cId="3841279743" sldId="441"/>
        </pc:sldMkLst>
      </pc:sldChg>
      <pc:sldChg chg="modSp add replId">
        <pc:chgData name="Miss R Cooke" userId="S::rcooke@walkwoodms.worcs.sch.uk::54f587ff-8e59-4edc-8433-f09f0017915a" providerId="AD" clId="Web-{4F095763-8BB6-69C5-3F41-C2306DE033FC}" dt="2022-11-02T12:19:36.499" v="5618" actId="20577"/>
        <pc:sldMkLst>
          <pc:docMk/>
          <pc:sldMk cId="1515124995" sldId="442"/>
        </pc:sldMkLst>
      </pc:sldChg>
      <pc:sldChg chg="add">
        <pc:chgData name="Miss R Cooke" userId="S::rcooke@walkwoodms.worcs.sch.uk::54f587ff-8e59-4edc-8433-f09f0017915a" providerId="AD" clId="Web-{4F095763-8BB6-69C5-3F41-C2306DE033FC}" dt="2022-11-02T12:19:37.155" v="5619"/>
        <pc:sldMkLst>
          <pc:docMk/>
          <pc:sldMk cId="4028627351" sldId="443"/>
        </pc:sldMkLst>
      </pc:sldChg>
      <pc:sldChg chg="add">
        <pc:chgData name="Miss R Cooke" userId="S::rcooke@walkwoodms.worcs.sch.uk::54f587ff-8e59-4edc-8433-f09f0017915a" providerId="AD" clId="Web-{4F095763-8BB6-69C5-3F41-C2306DE033FC}" dt="2022-11-02T12:19:52.577" v="5620"/>
        <pc:sldMkLst>
          <pc:docMk/>
          <pc:sldMk cId="1761441156" sldId="444"/>
        </pc:sldMkLst>
      </pc:sldChg>
      <pc:sldChg chg="modSp add replId">
        <pc:chgData name="Miss R Cooke" userId="S::rcooke@walkwoodms.worcs.sch.uk::54f587ff-8e59-4edc-8433-f09f0017915a" providerId="AD" clId="Web-{4F095763-8BB6-69C5-3F41-C2306DE033FC}" dt="2022-11-02T12:20:17.203" v="5627" actId="20577"/>
        <pc:sldMkLst>
          <pc:docMk/>
          <pc:sldMk cId="2845798753" sldId="445"/>
        </pc:sldMkLst>
      </pc:sldChg>
      <pc:sldChg chg="add">
        <pc:chgData name="Miss R Cooke" userId="S::rcooke@walkwoodms.worcs.sch.uk::54f587ff-8e59-4edc-8433-f09f0017915a" providerId="AD" clId="Web-{4F095763-8BB6-69C5-3F41-C2306DE033FC}" dt="2022-11-02T12:20:22.578" v="5628"/>
        <pc:sldMkLst>
          <pc:docMk/>
          <pc:sldMk cId="379526368" sldId="446"/>
        </pc:sldMkLst>
      </pc:sldChg>
      <pc:sldChg chg="modSp add replId">
        <pc:chgData name="Miss R Cooke" userId="S::rcooke@walkwoodms.worcs.sch.uk::54f587ff-8e59-4edc-8433-f09f0017915a" providerId="AD" clId="Web-{4F095763-8BB6-69C5-3F41-C2306DE033FC}" dt="2022-11-02T12:20:48.501" v="5632" actId="20577"/>
        <pc:sldMkLst>
          <pc:docMk/>
          <pc:sldMk cId="3706900863" sldId="447"/>
        </pc:sldMkLst>
      </pc:sldChg>
      <pc:sldChg chg="add">
        <pc:chgData name="Miss R Cooke" userId="S::rcooke@walkwoodms.worcs.sch.uk::54f587ff-8e59-4edc-8433-f09f0017915a" providerId="AD" clId="Web-{4F095763-8BB6-69C5-3F41-C2306DE033FC}" dt="2022-11-02T12:20:48.923" v="5633"/>
        <pc:sldMkLst>
          <pc:docMk/>
          <pc:sldMk cId="1157371973" sldId="448"/>
        </pc:sldMkLst>
      </pc:sldChg>
      <pc:sldChg chg="modSp add replId">
        <pc:chgData name="Miss R Cooke" userId="S::rcooke@walkwoodms.worcs.sch.uk::54f587ff-8e59-4edc-8433-f09f0017915a" providerId="AD" clId="Web-{4F095763-8BB6-69C5-3F41-C2306DE033FC}" dt="2022-11-02T12:21:06.079" v="5653" actId="20577"/>
        <pc:sldMkLst>
          <pc:docMk/>
          <pc:sldMk cId="2104418421" sldId="449"/>
        </pc:sldMkLst>
      </pc:sldChg>
      <pc:sldChg chg="add">
        <pc:chgData name="Miss R Cooke" userId="S::rcooke@walkwoodms.worcs.sch.uk::54f587ff-8e59-4edc-8433-f09f0017915a" providerId="AD" clId="Web-{4F095763-8BB6-69C5-3F41-C2306DE033FC}" dt="2022-11-02T12:21:06.532" v="5654"/>
        <pc:sldMkLst>
          <pc:docMk/>
          <pc:sldMk cId="215609330" sldId="450"/>
        </pc:sldMkLst>
      </pc:sldChg>
      <pc:sldMasterChg chg="add addSldLayout">
        <pc:chgData name="Miss R Cooke" userId="S::rcooke@walkwoodms.worcs.sch.uk::54f587ff-8e59-4edc-8433-f09f0017915a" providerId="AD" clId="Web-{4F095763-8BB6-69C5-3F41-C2306DE033FC}" dt="2022-11-02T12:19:37.155" v="5619"/>
        <pc:sldMasterMkLst>
          <pc:docMk/>
          <pc:sldMasterMk cId="233030240" sldId="2147483648"/>
        </pc:sldMasterMkLst>
        <pc:sldLayoutChg chg="add">
          <pc:chgData name="Miss R Cooke" userId="S::rcooke@walkwoodms.worcs.sch.uk::54f587ff-8e59-4edc-8433-f09f0017915a" providerId="AD" clId="Web-{4F095763-8BB6-69C5-3F41-C2306DE033FC}" dt="2022-11-02T12:19:37.155" v="5619"/>
          <pc:sldLayoutMkLst>
            <pc:docMk/>
            <pc:sldMasterMk cId="233030240" sldId="2147483648"/>
            <pc:sldLayoutMk cId="926908911" sldId="2147483649"/>
          </pc:sldLayoutMkLst>
        </pc:sldLayoutChg>
        <pc:sldLayoutChg chg="add">
          <pc:chgData name="Miss R Cooke" userId="S::rcooke@walkwoodms.worcs.sch.uk::54f587ff-8e59-4edc-8433-f09f0017915a" providerId="AD" clId="Web-{4F095763-8BB6-69C5-3F41-C2306DE033FC}" dt="2022-11-02T12:19:37.155" v="5619"/>
          <pc:sldLayoutMkLst>
            <pc:docMk/>
            <pc:sldMasterMk cId="233030240" sldId="2147483648"/>
            <pc:sldLayoutMk cId="2502145476" sldId="2147483650"/>
          </pc:sldLayoutMkLst>
        </pc:sldLayoutChg>
        <pc:sldLayoutChg chg="add">
          <pc:chgData name="Miss R Cooke" userId="S::rcooke@walkwoodms.worcs.sch.uk::54f587ff-8e59-4edc-8433-f09f0017915a" providerId="AD" clId="Web-{4F095763-8BB6-69C5-3F41-C2306DE033FC}" dt="2022-11-02T12:19:37.155" v="5619"/>
          <pc:sldLayoutMkLst>
            <pc:docMk/>
            <pc:sldMasterMk cId="233030240" sldId="2147483648"/>
            <pc:sldLayoutMk cId="1232308496" sldId="2147483651"/>
          </pc:sldLayoutMkLst>
        </pc:sldLayoutChg>
        <pc:sldLayoutChg chg="add">
          <pc:chgData name="Miss R Cooke" userId="S::rcooke@walkwoodms.worcs.sch.uk::54f587ff-8e59-4edc-8433-f09f0017915a" providerId="AD" clId="Web-{4F095763-8BB6-69C5-3F41-C2306DE033FC}" dt="2022-11-02T12:19:37.155" v="5619"/>
          <pc:sldLayoutMkLst>
            <pc:docMk/>
            <pc:sldMasterMk cId="233030240" sldId="2147483648"/>
            <pc:sldLayoutMk cId="733062046" sldId="2147483652"/>
          </pc:sldLayoutMkLst>
        </pc:sldLayoutChg>
        <pc:sldLayoutChg chg="add">
          <pc:chgData name="Miss R Cooke" userId="S::rcooke@walkwoodms.worcs.sch.uk::54f587ff-8e59-4edc-8433-f09f0017915a" providerId="AD" clId="Web-{4F095763-8BB6-69C5-3F41-C2306DE033FC}" dt="2022-11-02T12:19:37.155" v="5619"/>
          <pc:sldLayoutMkLst>
            <pc:docMk/>
            <pc:sldMasterMk cId="233030240" sldId="2147483648"/>
            <pc:sldLayoutMk cId="2212129121" sldId="2147483653"/>
          </pc:sldLayoutMkLst>
        </pc:sldLayoutChg>
        <pc:sldLayoutChg chg="add">
          <pc:chgData name="Miss R Cooke" userId="S::rcooke@walkwoodms.worcs.sch.uk::54f587ff-8e59-4edc-8433-f09f0017915a" providerId="AD" clId="Web-{4F095763-8BB6-69C5-3F41-C2306DE033FC}" dt="2022-11-02T12:19:37.155" v="5619"/>
          <pc:sldLayoutMkLst>
            <pc:docMk/>
            <pc:sldMasterMk cId="233030240" sldId="2147483648"/>
            <pc:sldLayoutMk cId="3420636449" sldId="2147483654"/>
          </pc:sldLayoutMkLst>
        </pc:sldLayoutChg>
        <pc:sldLayoutChg chg="add">
          <pc:chgData name="Miss R Cooke" userId="S::rcooke@walkwoodms.worcs.sch.uk::54f587ff-8e59-4edc-8433-f09f0017915a" providerId="AD" clId="Web-{4F095763-8BB6-69C5-3F41-C2306DE033FC}" dt="2022-11-02T12:19:37.155" v="5619"/>
          <pc:sldLayoutMkLst>
            <pc:docMk/>
            <pc:sldMasterMk cId="233030240" sldId="2147483648"/>
            <pc:sldLayoutMk cId="1277056518" sldId="2147483655"/>
          </pc:sldLayoutMkLst>
        </pc:sldLayoutChg>
        <pc:sldLayoutChg chg="add">
          <pc:chgData name="Miss R Cooke" userId="S::rcooke@walkwoodms.worcs.sch.uk::54f587ff-8e59-4edc-8433-f09f0017915a" providerId="AD" clId="Web-{4F095763-8BB6-69C5-3F41-C2306DE033FC}" dt="2022-11-02T12:19:37.155" v="5619"/>
          <pc:sldLayoutMkLst>
            <pc:docMk/>
            <pc:sldMasterMk cId="233030240" sldId="2147483648"/>
            <pc:sldLayoutMk cId="1664468603" sldId="2147483656"/>
          </pc:sldLayoutMkLst>
        </pc:sldLayoutChg>
        <pc:sldLayoutChg chg="add">
          <pc:chgData name="Miss R Cooke" userId="S::rcooke@walkwoodms.worcs.sch.uk::54f587ff-8e59-4edc-8433-f09f0017915a" providerId="AD" clId="Web-{4F095763-8BB6-69C5-3F41-C2306DE033FC}" dt="2022-11-02T12:19:37.155" v="5619"/>
          <pc:sldLayoutMkLst>
            <pc:docMk/>
            <pc:sldMasterMk cId="233030240" sldId="2147483648"/>
            <pc:sldLayoutMk cId="3787925452" sldId="2147483657"/>
          </pc:sldLayoutMkLst>
        </pc:sldLayoutChg>
        <pc:sldLayoutChg chg="add">
          <pc:chgData name="Miss R Cooke" userId="S::rcooke@walkwoodms.worcs.sch.uk::54f587ff-8e59-4edc-8433-f09f0017915a" providerId="AD" clId="Web-{4F095763-8BB6-69C5-3F41-C2306DE033FC}" dt="2022-11-02T12:19:37.155" v="5619"/>
          <pc:sldLayoutMkLst>
            <pc:docMk/>
            <pc:sldMasterMk cId="233030240" sldId="2147483648"/>
            <pc:sldLayoutMk cId="1104440812" sldId="2147483658"/>
          </pc:sldLayoutMkLst>
        </pc:sldLayoutChg>
        <pc:sldLayoutChg chg="add">
          <pc:chgData name="Miss R Cooke" userId="S::rcooke@walkwoodms.worcs.sch.uk::54f587ff-8e59-4edc-8433-f09f0017915a" providerId="AD" clId="Web-{4F095763-8BB6-69C5-3F41-C2306DE033FC}" dt="2022-11-02T12:19:37.155" v="5619"/>
          <pc:sldLayoutMkLst>
            <pc:docMk/>
            <pc:sldMasterMk cId="233030240" sldId="2147483648"/>
            <pc:sldLayoutMk cId="3127109412" sldId="2147483659"/>
          </pc:sldLayoutMkLst>
        </pc:sldLayoutChg>
      </pc:sldMasterChg>
      <pc:sldMasterChg chg="add addSldLayout modSldLayout">
        <pc:chgData name="Miss R Cooke" userId="S::rcooke@walkwoodms.worcs.sch.uk::54f587ff-8e59-4edc-8433-f09f0017915a" providerId="AD" clId="Web-{4F095763-8BB6-69C5-3F41-C2306DE033FC}" dt="2022-11-02T12:14:42.789" v="5507"/>
        <pc:sldMasterMkLst>
          <pc:docMk/>
          <pc:sldMasterMk cId="0" sldId="2147483662"/>
        </pc:sldMasterMkLst>
        <pc:sldLayoutChg chg="add replId">
          <pc:chgData name="Miss R Cooke" userId="S::rcooke@walkwoodms.worcs.sch.uk::54f587ff-8e59-4edc-8433-f09f0017915a" providerId="AD" clId="Web-{4F095763-8BB6-69C5-3F41-C2306DE033FC}" dt="2022-11-02T12:14:42.789" v="5507"/>
          <pc:sldLayoutMkLst>
            <pc:docMk/>
            <pc:sldMasterMk cId="0" sldId="2147483662"/>
            <pc:sldLayoutMk cId="1358442402" sldId="2147483675"/>
          </pc:sldLayoutMkLst>
        </pc:sldLayoutChg>
        <pc:sldLayoutChg chg="add replId">
          <pc:chgData name="Miss R Cooke" userId="S::rcooke@walkwoodms.worcs.sch.uk::54f587ff-8e59-4edc-8433-f09f0017915a" providerId="AD" clId="Web-{4F095763-8BB6-69C5-3F41-C2306DE033FC}" dt="2022-11-02T12:14:42.789" v="5507"/>
          <pc:sldLayoutMkLst>
            <pc:docMk/>
            <pc:sldMasterMk cId="0" sldId="2147483662"/>
            <pc:sldLayoutMk cId="3296409899" sldId="2147483676"/>
          </pc:sldLayoutMkLst>
        </pc:sldLayoutChg>
        <pc:sldLayoutChg chg="add replId">
          <pc:chgData name="Miss R Cooke" userId="S::rcooke@walkwoodms.worcs.sch.uk::54f587ff-8e59-4edc-8433-f09f0017915a" providerId="AD" clId="Web-{4F095763-8BB6-69C5-3F41-C2306DE033FC}" dt="2022-11-02T12:14:42.789" v="5507"/>
          <pc:sldLayoutMkLst>
            <pc:docMk/>
            <pc:sldMasterMk cId="0" sldId="2147483662"/>
            <pc:sldLayoutMk cId="1994069545" sldId="2147483677"/>
          </pc:sldLayoutMkLst>
        </pc:sldLayoutChg>
        <pc:sldLayoutChg chg="add replId">
          <pc:chgData name="Miss R Cooke" userId="S::rcooke@walkwoodms.worcs.sch.uk::54f587ff-8e59-4edc-8433-f09f0017915a" providerId="AD" clId="Web-{4F095763-8BB6-69C5-3F41-C2306DE033FC}" dt="2022-11-02T12:14:42.789" v="5507"/>
          <pc:sldLayoutMkLst>
            <pc:docMk/>
            <pc:sldMasterMk cId="0" sldId="2147483662"/>
            <pc:sldLayoutMk cId="3613159391" sldId="2147483678"/>
          </pc:sldLayoutMkLst>
        </pc:sldLayoutChg>
        <pc:sldLayoutChg chg="add replId">
          <pc:chgData name="Miss R Cooke" userId="S::rcooke@walkwoodms.worcs.sch.uk::54f587ff-8e59-4edc-8433-f09f0017915a" providerId="AD" clId="Web-{4F095763-8BB6-69C5-3F41-C2306DE033FC}" dt="2022-11-02T12:14:42.789" v="5507"/>
          <pc:sldLayoutMkLst>
            <pc:docMk/>
            <pc:sldMasterMk cId="0" sldId="2147483662"/>
            <pc:sldLayoutMk cId="3412184374" sldId="2147483679"/>
          </pc:sldLayoutMkLst>
        </pc:sldLayoutChg>
        <pc:sldLayoutChg chg="add replId">
          <pc:chgData name="Miss R Cooke" userId="S::rcooke@walkwoodms.worcs.sch.uk::54f587ff-8e59-4edc-8433-f09f0017915a" providerId="AD" clId="Web-{4F095763-8BB6-69C5-3F41-C2306DE033FC}" dt="2022-11-02T12:14:42.789" v="5507"/>
          <pc:sldLayoutMkLst>
            <pc:docMk/>
            <pc:sldMasterMk cId="0" sldId="2147483662"/>
            <pc:sldLayoutMk cId="3220420033" sldId="2147483680"/>
          </pc:sldLayoutMkLst>
        </pc:sldLayoutChg>
        <pc:sldLayoutChg chg="add replId">
          <pc:chgData name="Miss R Cooke" userId="S::rcooke@walkwoodms.worcs.sch.uk::54f587ff-8e59-4edc-8433-f09f0017915a" providerId="AD" clId="Web-{4F095763-8BB6-69C5-3F41-C2306DE033FC}" dt="2022-11-02T12:14:42.789" v="5507"/>
          <pc:sldLayoutMkLst>
            <pc:docMk/>
            <pc:sldMasterMk cId="0" sldId="2147483662"/>
            <pc:sldLayoutMk cId="1868516676" sldId="2147483681"/>
          </pc:sldLayoutMkLst>
        </pc:sldLayoutChg>
        <pc:sldLayoutChg chg="add replId">
          <pc:chgData name="Miss R Cooke" userId="S::rcooke@walkwoodms.worcs.sch.uk::54f587ff-8e59-4edc-8433-f09f0017915a" providerId="AD" clId="Web-{4F095763-8BB6-69C5-3F41-C2306DE033FC}" dt="2022-11-02T12:14:42.789" v="5507"/>
          <pc:sldLayoutMkLst>
            <pc:docMk/>
            <pc:sldMasterMk cId="0" sldId="2147483662"/>
            <pc:sldLayoutMk cId="3586810498" sldId="2147483682"/>
          </pc:sldLayoutMkLst>
        </pc:sldLayoutChg>
        <pc:sldLayoutChg chg="add replId">
          <pc:chgData name="Miss R Cooke" userId="S::rcooke@walkwoodms.worcs.sch.uk::54f587ff-8e59-4edc-8433-f09f0017915a" providerId="AD" clId="Web-{4F095763-8BB6-69C5-3F41-C2306DE033FC}" dt="2022-11-02T12:14:42.789" v="5507"/>
          <pc:sldLayoutMkLst>
            <pc:docMk/>
            <pc:sldMasterMk cId="0" sldId="2147483662"/>
            <pc:sldLayoutMk cId="1978919976" sldId="2147483683"/>
          </pc:sldLayoutMkLst>
        </pc:sldLayoutChg>
        <pc:sldLayoutChg chg="add replId">
          <pc:chgData name="Miss R Cooke" userId="S::rcooke@walkwoodms.worcs.sch.uk::54f587ff-8e59-4edc-8433-f09f0017915a" providerId="AD" clId="Web-{4F095763-8BB6-69C5-3F41-C2306DE033FC}" dt="2022-11-02T12:14:42.789" v="5507"/>
          <pc:sldLayoutMkLst>
            <pc:docMk/>
            <pc:sldMasterMk cId="0" sldId="2147483662"/>
            <pc:sldLayoutMk cId="1733162924" sldId="2147483684"/>
          </pc:sldLayoutMkLst>
        </pc:sldLayoutChg>
        <pc:sldLayoutChg chg="add replId">
          <pc:chgData name="Miss R Cooke" userId="S::rcooke@walkwoodms.worcs.sch.uk::54f587ff-8e59-4edc-8433-f09f0017915a" providerId="AD" clId="Web-{4F095763-8BB6-69C5-3F41-C2306DE033FC}" dt="2022-11-02T12:14:42.789" v="5507"/>
          <pc:sldLayoutMkLst>
            <pc:docMk/>
            <pc:sldMasterMk cId="0" sldId="2147483662"/>
            <pc:sldLayoutMk cId="2295973853" sldId="2147483685"/>
          </pc:sldLayoutMkLst>
        </pc:sldLayoutChg>
      </pc:sldMasterChg>
      <pc:sldMasterChg chg="add addSldLayout modSldLayout">
        <pc:chgData name="Miss R Cooke" userId="S::rcooke@walkwoodms.worcs.sch.uk::54f587ff-8e59-4edc-8433-f09f0017915a" providerId="AD" clId="Web-{4F095763-8BB6-69C5-3F41-C2306DE033FC}" dt="2022-11-02T12:15:19.009" v="5567"/>
        <pc:sldMasterMkLst>
          <pc:docMk/>
          <pc:sldMasterMk cId="0" sldId="2147483674"/>
        </pc:sldMasterMkLst>
        <pc:sldLayoutChg chg="add replId">
          <pc:chgData name="Miss R Cooke" userId="S::rcooke@walkwoodms.worcs.sch.uk::54f587ff-8e59-4edc-8433-f09f0017915a" providerId="AD" clId="Web-{4F095763-8BB6-69C5-3F41-C2306DE033FC}" dt="2022-11-02T12:15:19.009" v="5567"/>
          <pc:sldLayoutMkLst>
            <pc:docMk/>
            <pc:sldMasterMk cId="0" sldId="2147483674"/>
            <pc:sldLayoutMk cId="0" sldId="2147483687"/>
          </pc:sldLayoutMkLst>
        </pc:sldLayoutChg>
        <pc:sldLayoutChg chg="add replId">
          <pc:chgData name="Miss R Cooke" userId="S::rcooke@walkwoodms.worcs.sch.uk::54f587ff-8e59-4edc-8433-f09f0017915a" providerId="AD" clId="Web-{4F095763-8BB6-69C5-3F41-C2306DE033FC}" dt="2022-11-02T12:15:19.009" v="5567"/>
          <pc:sldLayoutMkLst>
            <pc:docMk/>
            <pc:sldMasterMk cId="0" sldId="2147483674"/>
            <pc:sldLayoutMk cId="0" sldId="2147483688"/>
          </pc:sldLayoutMkLst>
        </pc:sldLayoutChg>
        <pc:sldLayoutChg chg="add replId">
          <pc:chgData name="Miss R Cooke" userId="S::rcooke@walkwoodms.worcs.sch.uk::54f587ff-8e59-4edc-8433-f09f0017915a" providerId="AD" clId="Web-{4F095763-8BB6-69C5-3F41-C2306DE033FC}" dt="2022-11-02T12:15:19.009" v="5567"/>
          <pc:sldLayoutMkLst>
            <pc:docMk/>
            <pc:sldMasterMk cId="0" sldId="2147483674"/>
            <pc:sldLayoutMk cId="0" sldId="2147483689"/>
          </pc:sldLayoutMkLst>
        </pc:sldLayoutChg>
        <pc:sldLayoutChg chg="add replId">
          <pc:chgData name="Miss R Cooke" userId="S::rcooke@walkwoodms.worcs.sch.uk::54f587ff-8e59-4edc-8433-f09f0017915a" providerId="AD" clId="Web-{4F095763-8BB6-69C5-3F41-C2306DE033FC}" dt="2022-11-02T12:15:19.009" v="5567"/>
          <pc:sldLayoutMkLst>
            <pc:docMk/>
            <pc:sldMasterMk cId="0" sldId="2147483674"/>
            <pc:sldLayoutMk cId="0" sldId="2147483690"/>
          </pc:sldLayoutMkLst>
        </pc:sldLayoutChg>
        <pc:sldLayoutChg chg="add replId">
          <pc:chgData name="Miss R Cooke" userId="S::rcooke@walkwoodms.worcs.sch.uk::54f587ff-8e59-4edc-8433-f09f0017915a" providerId="AD" clId="Web-{4F095763-8BB6-69C5-3F41-C2306DE033FC}" dt="2022-11-02T12:15:19.009" v="5567"/>
          <pc:sldLayoutMkLst>
            <pc:docMk/>
            <pc:sldMasterMk cId="0" sldId="2147483674"/>
            <pc:sldLayoutMk cId="0" sldId="2147483691"/>
          </pc:sldLayoutMkLst>
        </pc:sldLayoutChg>
        <pc:sldLayoutChg chg="add replId">
          <pc:chgData name="Miss R Cooke" userId="S::rcooke@walkwoodms.worcs.sch.uk::54f587ff-8e59-4edc-8433-f09f0017915a" providerId="AD" clId="Web-{4F095763-8BB6-69C5-3F41-C2306DE033FC}" dt="2022-11-02T12:15:19.009" v="5567"/>
          <pc:sldLayoutMkLst>
            <pc:docMk/>
            <pc:sldMasterMk cId="0" sldId="2147483674"/>
            <pc:sldLayoutMk cId="0" sldId="2147483692"/>
          </pc:sldLayoutMkLst>
        </pc:sldLayoutChg>
        <pc:sldLayoutChg chg="add replId">
          <pc:chgData name="Miss R Cooke" userId="S::rcooke@walkwoodms.worcs.sch.uk::54f587ff-8e59-4edc-8433-f09f0017915a" providerId="AD" clId="Web-{4F095763-8BB6-69C5-3F41-C2306DE033FC}" dt="2022-11-02T12:15:19.009" v="5567"/>
          <pc:sldLayoutMkLst>
            <pc:docMk/>
            <pc:sldMasterMk cId="0" sldId="2147483674"/>
            <pc:sldLayoutMk cId="0" sldId="2147483693"/>
          </pc:sldLayoutMkLst>
        </pc:sldLayoutChg>
        <pc:sldLayoutChg chg="add replId">
          <pc:chgData name="Miss R Cooke" userId="S::rcooke@walkwoodms.worcs.sch.uk::54f587ff-8e59-4edc-8433-f09f0017915a" providerId="AD" clId="Web-{4F095763-8BB6-69C5-3F41-C2306DE033FC}" dt="2022-11-02T12:15:19.009" v="5567"/>
          <pc:sldLayoutMkLst>
            <pc:docMk/>
            <pc:sldMasterMk cId="0" sldId="2147483674"/>
            <pc:sldLayoutMk cId="0" sldId="2147483694"/>
          </pc:sldLayoutMkLst>
        </pc:sldLayoutChg>
        <pc:sldLayoutChg chg="add replId">
          <pc:chgData name="Miss R Cooke" userId="S::rcooke@walkwoodms.worcs.sch.uk::54f587ff-8e59-4edc-8433-f09f0017915a" providerId="AD" clId="Web-{4F095763-8BB6-69C5-3F41-C2306DE033FC}" dt="2022-11-02T12:15:19.009" v="5567"/>
          <pc:sldLayoutMkLst>
            <pc:docMk/>
            <pc:sldMasterMk cId="0" sldId="2147483674"/>
            <pc:sldLayoutMk cId="0" sldId="2147483695"/>
          </pc:sldLayoutMkLst>
        </pc:sldLayoutChg>
        <pc:sldLayoutChg chg="add replId">
          <pc:chgData name="Miss R Cooke" userId="S::rcooke@walkwoodms.worcs.sch.uk::54f587ff-8e59-4edc-8433-f09f0017915a" providerId="AD" clId="Web-{4F095763-8BB6-69C5-3F41-C2306DE033FC}" dt="2022-11-02T12:15:19.009" v="5567"/>
          <pc:sldLayoutMkLst>
            <pc:docMk/>
            <pc:sldMasterMk cId="0" sldId="2147483674"/>
            <pc:sldLayoutMk cId="0" sldId="2147483696"/>
          </pc:sldLayoutMkLst>
        </pc:sldLayoutChg>
        <pc:sldLayoutChg chg="add replId">
          <pc:chgData name="Miss R Cooke" userId="S::rcooke@walkwoodms.worcs.sch.uk::54f587ff-8e59-4edc-8433-f09f0017915a" providerId="AD" clId="Web-{4F095763-8BB6-69C5-3F41-C2306DE033FC}" dt="2022-11-02T12:15:19.009" v="5567"/>
          <pc:sldLayoutMkLst>
            <pc:docMk/>
            <pc:sldMasterMk cId="0" sldId="2147483674"/>
            <pc:sldLayoutMk cId="0" sldId="2147483697"/>
          </pc:sldLayoutMkLst>
        </pc:sldLayoutChg>
      </pc:sldMasterChg>
      <pc:sldMasterChg chg="add addSldLayout">
        <pc:chgData name="Miss R Cooke" userId="S::rcooke@walkwoodms.worcs.sch.uk::54f587ff-8e59-4edc-8433-f09f0017915a" providerId="AD" clId="Web-{4F095763-8BB6-69C5-3F41-C2306DE033FC}" dt="2022-11-02T12:15:19.009" v="5567"/>
        <pc:sldMasterMkLst>
          <pc:docMk/>
          <pc:sldMasterMk cId="0" sldId="2147483686"/>
        </pc:sldMasterMkLst>
        <pc:sldLayoutChg chg="add">
          <pc:chgData name="Miss R Cooke" userId="S::rcooke@walkwoodms.worcs.sch.uk::54f587ff-8e59-4edc-8433-f09f0017915a" providerId="AD" clId="Web-{4F095763-8BB6-69C5-3F41-C2306DE033FC}" dt="2022-11-02T12:15:19.009" v="5567"/>
          <pc:sldLayoutMkLst>
            <pc:docMk/>
            <pc:sldMasterMk cId="0" sldId="2147483686"/>
            <pc:sldLayoutMk cId="2265828501" sldId="2147483663"/>
          </pc:sldLayoutMkLst>
        </pc:sldLayoutChg>
        <pc:sldLayoutChg chg="add">
          <pc:chgData name="Miss R Cooke" userId="S::rcooke@walkwoodms.worcs.sch.uk::54f587ff-8e59-4edc-8433-f09f0017915a" providerId="AD" clId="Web-{4F095763-8BB6-69C5-3F41-C2306DE033FC}" dt="2022-11-02T12:15:19.009" v="5567"/>
          <pc:sldLayoutMkLst>
            <pc:docMk/>
            <pc:sldMasterMk cId="0" sldId="2147483686"/>
            <pc:sldLayoutMk cId="4125573986" sldId="2147483664"/>
          </pc:sldLayoutMkLst>
        </pc:sldLayoutChg>
        <pc:sldLayoutChg chg="add">
          <pc:chgData name="Miss R Cooke" userId="S::rcooke@walkwoodms.worcs.sch.uk::54f587ff-8e59-4edc-8433-f09f0017915a" providerId="AD" clId="Web-{4F095763-8BB6-69C5-3F41-C2306DE033FC}" dt="2022-11-02T12:15:19.009" v="5567"/>
          <pc:sldLayoutMkLst>
            <pc:docMk/>
            <pc:sldMasterMk cId="0" sldId="2147483686"/>
            <pc:sldLayoutMk cId="3750772443" sldId="2147483665"/>
          </pc:sldLayoutMkLst>
        </pc:sldLayoutChg>
        <pc:sldLayoutChg chg="add">
          <pc:chgData name="Miss R Cooke" userId="S::rcooke@walkwoodms.worcs.sch.uk::54f587ff-8e59-4edc-8433-f09f0017915a" providerId="AD" clId="Web-{4F095763-8BB6-69C5-3F41-C2306DE033FC}" dt="2022-11-02T12:15:19.009" v="5567"/>
          <pc:sldLayoutMkLst>
            <pc:docMk/>
            <pc:sldMasterMk cId="0" sldId="2147483686"/>
            <pc:sldLayoutMk cId="291035505" sldId="2147483666"/>
          </pc:sldLayoutMkLst>
        </pc:sldLayoutChg>
        <pc:sldLayoutChg chg="add">
          <pc:chgData name="Miss R Cooke" userId="S::rcooke@walkwoodms.worcs.sch.uk::54f587ff-8e59-4edc-8433-f09f0017915a" providerId="AD" clId="Web-{4F095763-8BB6-69C5-3F41-C2306DE033FC}" dt="2022-11-02T12:15:19.009" v="5567"/>
          <pc:sldLayoutMkLst>
            <pc:docMk/>
            <pc:sldMasterMk cId="0" sldId="2147483686"/>
            <pc:sldLayoutMk cId="390217313" sldId="2147483667"/>
          </pc:sldLayoutMkLst>
        </pc:sldLayoutChg>
        <pc:sldLayoutChg chg="add">
          <pc:chgData name="Miss R Cooke" userId="S::rcooke@walkwoodms.worcs.sch.uk::54f587ff-8e59-4edc-8433-f09f0017915a" providerId="AD" clId="Web-{4F095763-8BB6-69C5-3F41-C2306DE033FC}" dt="2022-11-02T12:15:19.009" v="5567"/>
          <pc:sldLayoutMkLst>
            <pc:docMk/>
            <pc:sldMasterMk cId="0" sldId="2147483686"/>
            <pc:sldLayoutMk cId="3123409522" sldId="2147483668"/>
          </pc:sldLayoutMkLst>
        </pc:sldLayoutChg>
        <pc:sldLayoutChg chg="add">
          <pc:chgData name="Miss R Cooke" userId="S::rcooke@walkwoodms.worcs.sch.uk::54f587ff-8e59-4edc-8433-f09f0017915a" providerId="AD" clId="Web-{4F095763-8BB6-69C5-3F41-C2306DE033FC}" dt="2022-11-02T12:15:19.009" v="5567"/>
          <pc:sldLayoutMkLst>
            <pc:docMk/>
            <pc:sldMasterMk cId="0" sldId="2147483686"/>
            <pc:sldLayoutMk cId="655202073" sldId="2147483669"/>
          </pc:sldLayoutMkLst>
        </pc:sldLayoutChg>
        <pc:sldLayoutChg chg="add">
          <pc:chgData name="Miss R Cooke" userId="S::rcooke@walkwoodms.worcs.sch.uk::54f587ff-8e59-4edc-8433-f09f0017915a" providerId="AD" clId="Web-{4F095763-8BB6-69C5-3F41-C2306DE033FC}" dt="2022-11-02T12:15:19.009" v="5567"/>
          <pc:sldLayoutMkLst>
            <pc:docMk/>
            <pc:sldMasterMk cId="0" sldId="2147483686"/>
            <pc:sldLayoutMk cId="1042418427" sldId="2147483670"/>
          </pc:sldLayoutMkLst>
        </pc:sldLayoutChg>
        <pc:sldLayoutChg chg="add">
          <pc:chgData name="Miss R Cooke" userId="S::rcooke@walkwoodms.worcs.sch.uk::54f587ff-8e59-4edc-8433-f09f0017915a" providerId="AD" clId="Web-{4F095763-8BB6-69C5-3F41-C2306DE033FC}" dt="2022-11-02T12:15:19.009" v="5567"/>
          <pc:sldLayoutMkLst>
            <pc:docMk/>
            <pc:sldMasterMk cId="0" sldId="2147483686"/>
            <pc:sldLayoutMk cId="2538303503" sldId="2147483671"/>
          </pc:sldLayoutMkLst>
        </pc:sldLayoutChg>
        <pc:sldLayoutChg chg="add">
          <pc:chgData name="Miss R Cooke" userId="S::rcooke@walkwoodms.worcs.sch.uk::54f587ff-8e59-4edc-8433-f09f0017915a" providerId="AD" clId="Web-{4F095763-8BB6-69C5-3F41-C2306DE033FC}" dt="2022-11-02T12:15:19.009" v="5567"/>
          <pc:sldLayoutMkLst>
            <pc:docMk/>
            <pc:sldMasterMk cId="0" sldId="2147483686"/>
            <pc:sldLayoutMk cId="1666809136" sldId="2147483672"/>
          </pc:sldLayoutMkLst>
        </pc:sldLayoutChg>
        <pc:sldLayoutChg chg="add">
          <pc:chgData name="Miss R Cooke" userId="S::rcooke@walkwoodms.worcs.sch.uk::54f587ff-8e59-4edc-8433-f09f0017915a" providerId="AD" clId="Web-{4F095763-8BB6-69C5-3F41-C2306DE033FC}" dt="2022-11-02T12:15:19.009" v="5567"/>
          <pc:sldLayoutMkLst>
            <pc:docMk/>
            <pc:sldMasterMk cId="0" sldId="2147483686"/>
            <pc:sldLayoutMk cId="1304085415" sldId="2147483673"/>
          </pc:sldLayoutMkLst>
        </pc:sldLayoutChg>
      </pc:sldMasterChg>
      <pc:sldMasterChg chg="add addSldLayout">
        <pc:chgData name="Miss R Cooke" userId="S::rcooke@walkwoodms.worcs.sch.uk::54f587ff-8e59-4edc-8433-f09f0017915a" providerId="AD" clId="Web-{4F095763-8BB6-69C5-3F41-C2306DE033FC}" dt="2022-11-02T12:20:48.923" v="5633"/>
        <pc:sldMasterMkLst>
          <pc:docMk/>
          <pc:sldMasterMk cId="0" sldId="2147483710"/>
        </pc:sldMasterMkLst>
        <pc:sldLayoutChg chg="add">
          <pc:chgData name="Miss R Cooke" userId="S::rcooke@walkwoodms.worcs.sch.uk::54f587ff-8e59-4edc-8433-f09f0017915a" providerId="AD" clId="Web-{4F095763-8BB6-69C5-3F41-C2306DE033FC}" dt="2022-11-02T12:20:48.923" v="5633"/>
          <pc:sldLayoutMkLst>
            <pc:docMk/>
            <pc:sldMasterMk cId="0" sldId="2147483710"/>
            <pc:sldLayoutMk cId="395498523" sldId="2147483698"/>
          </pc:sldLayoutMkLst>
        </pc:sldLayoutChg>
        <pc:sldLayoutChg chg="add">
          <pc:chgData name="Miss R Cooke" userId="S::rcooke@walkwoodms.worcs.sch.uk::54f587ff-8e59-4edc-8433-f09f0017915a" providerId="AD" clId="Web-{4F095763-8BB6-69C5-3F41-C2306DE033FC}" dt="2022-11-02T12:20:48.923" v="5633"/>
          <pc:sldLayoutMkLst>
            <pc:docMk/>
            <pc:sldMasterMk cId="0" sldId="2147483710"/>
            <pc:sldLayoutMk cId="2159460363" sldId="2147483699"/>
          </pc:sldLayoutMkLst>
        </pc:sldLayoutChg>
        <pc:sldLayoutChg chg="add">
          <pc:chgData name="Miss R Cooke" userId="S::rcooke@walkwoodms.worcs.sch.uk::54f587ff-8e59-4edc-8433-f09f0017915a" providerId="AD" clId="Web-{4F095763-8BB6-69C5-3F41-C2306DE033FC}" dt="2022-11-02T12:20:48.923" v="5633"/>
          <pc:sldLayoutMkLst>
            <pc:docMk/>
            <pc:sldMasterMk cId="0" sldId="2147483710"/>
            <pc:sldLayoutMk cId="1431956331" sldId="2147483700"/>
          </pc:sldLayoutMkLst>
        </pc:sldLayoutChg>
        <pc:sldLayoutChg chg="add">
          <pc:chgData name="Miss R Cooke" userId="S::rcooke@walkwoodms.worcs.sch.uk::54f587ff-8e59-4edc-8433-f09f0017915a" providerId="AD" clId="Web-{4F095763-8BB6-69C5-3F41-C2306DE033FC}" dt="2022-11-02T12:20:48.923" v="5633"/>
          <pc:sldLayoutMkLst>
            <pc:docMk/>
            <pc:sldMasterMk cId="0" sldId="2147483710"/>
            <pc:sldLayoutMk cId="2237806508" sldId="2147483701"/>
          </pc:sldLayoutMkLst>
        </pc:sldLayoutChg>
        <pc:sldLayoutChg chg="add">
          <pc:chgData name="Miss R Cooke" userId="S::rcooke@walkwoodms.worcs.sch.uk::54f587ff-8e59-4edc-8433-f09f0017915a" providerId="AD" clId="Web-{4F095763-8BB6-69C5-3F41-C2306DE033FC}" dt="2022-11-02T12:20:48.923" v="5633"/>
          <pc:sldLayoutMkLst>
            <pc:docMk/>
            <pc:sldMasterMk cId="0" sldId="2147483710"/>
            <pc:sldLayoutMk cId="3626841039" sldId="2147483702"/>
          </pc:sldLayoutMkLst>
        </pc:sldLayoutChg>
        <pc:sldLayoutChg chg="add">
          <pc:chgData name="Miss R Cooke" userId="S::rcooke@walkwoodms.worcs.sch.uk::54f587ff-8e59-4edc-8433-f09f0017915a" providerId="AD" clId="Web-{4F095763-8BB6-69C5-3F41-C2306DE033FC}" dt="2022-11-02T12:20:48.923" v="5633"/>
          <pc:sldLayoutMkLst>
            <pc:docMk/>
            <pc:sldMasterMk cId="0" sldId="2147483710"/>
            <pc:sldLayoutMk cId="2377656489" sldId="2147483703"/>
          </pc:sldLayoutMkLst>
        </pc:sldLayoutChg>
        <pc:sldLayoutChg chg="add">
          <pc:chgData name="Miss R Cooke" userId="S::rcooke@walkwoodms.worcs.sch.uk::54f587ff-8e59-4edc-8433-f09f0017915a" providerId="AD" clId="Web-{4F095763-8BB6-69C5-3F41-C2306DE033FC}" dt="2022-11-02T12:20:48.923" v="5633"/>
          <pc:sldLayoutMkLst>
            <pc:docMk/>
            <pc:sldMasterMk cId="0" sldId="2147483710"/>
            <pc:sldLayoutMk cId="2435872382" sldId="2147483704"/>
          </pc:sldLayoutMkLst>
        </pc:sldLayoutChg>
        <pc:sldLayoutChg chg="add">
          <pc:chgData name="Miss R Cooke" userId="S::rcooke@walkwoodms.worcs.sch.uk::54f587ff-8e59-4edc-8433-f09f0017915a" providerId="AD" clId="Web-{4F095763-8BB6-69C5-3F41-C2306DE033FC}" dt="2022-11-02T12:20:48.923" v="5633"/>
          <pc:sldLayoutMkLst>
            <pc:docMk/>
            <pc:sldMasterMk cId="0" sldId="2147483710"/>
            <pc:sldLayoutMk cId="1419213012" sldId="2147483705"/>
          </pc:sldLayoutMkLst>
        </pc:sldLayoutChg>
        <pc:sldLayoutChg chg="add">
          <pc:chgData name="Miss R Cooke" userId="S::rcooke@walkwoodms.worcs.sch.uk::54f587ff-8e59-4edc-8433-f09f0017915a" providerId="AD" clId="Web-{4F095763-8BB6-69C5-3F41-C2306DE033FC}" dt="2022-11-02T12:20:48.923" v="5633"/>
          <pc:sldLayoutMkLst>
            <pc:docMk/>
            <pc:sldMasterMk cId="0" sldId="2147483710"/>
            <pc:sldLayoutMk cId="3044874879" sldId="2147483706"/>
          </pc:sldLayoutMkLst>
        </pc:sldLayoutChg>
        <pc:sldLayoutChg chg="add">
          <pc:chgData name="Miss R Cooke" userId="S::rcooke@walkwoodms.worcs.sch.uk::54f587ff-8e59-4edc-8433-f09f0017915a" providerId="AD" clId="Web-{4F095763-8BB6-69C5-3F41-C2306DE033FC}" dt="2022-11-02T12:20:48.923" v="5633"/>
          <pc:sldLayoutMkLst>
            <pc:docMk/>
            <pc:sldMasterMk cId="0" sldId="2147483710"/>
            <pc:sldLayoutMk cId="47306605" sldId="2147483707"/>
          </pc:sldLayoutMkLst>
        </pc:sldLayoutChg>
        <pc:sldLayoutChg chg="add">
          <pc:chgData name="Miss R Cooke" userId="S::rcooke@walkwoodms.worcs.sch.uk::54f587ff-8e59-4edc-8433-f09f0017915a" providerId="AD" clId="Web-{4F095763-8BB6-69C5-3F41-C2306DE033FC}" dt="2022-11-02T12:20:48.923" v="5633"/>
          <pc:sldLayoutMkLst>
            <pc:docMk/>
            <pc:sldMasterMk cId="0" sldId="2147483710"/>
            <pc:sldLayoutMk cId="3097509300" sldId="2147483708"/>
          </pc:sldLayoutMkLst>
        </pc:sldLayoutChg>
      </pc:sldMasterChg>
      <pc:sldMasterChg chg="replId modSldLayout">
        <pc:chgData name="Miss R Cooke" userId="S::rcooke@walkwoodms.worcs.sch.uk::54f587ff-8e59-4edc-8433-f09f0017915a" providerId="AD" clId="Web-{4F095763-8BB6-69C5-3F41-C2306DE033FC}" dt="2022-11-02T12:20:48.923" v="5633"/>
        <pc:sldMasterMkLst>
          <pc:docMk/>
          <pc:sldMasterMk cId="0" sldId="2147483711"/>
        </pc:sldMasterMkLst>
        <pc:sldLayoutChg chg="replId">
          <pc:chgData name="Miss R Cooke" userId="S::rcooke@walkwoodms.worcs.sch.uk::54f587ff-8e59-4edc-8433-f09f0017915a" providerId="AD" clId="Web-{4F095763-8BB6-69C5-3F41-C2306DE033FC}" dt="2022-11-02T12:19:37.155" v="5619"/>
          <pc:sldLayoutMkLst>
            <pc:docMk/>
            <pc:sldMasterMk cId="0" sldId="2147483711"/>
            <pc:sldLayoutMk cId="3025249081" sldId="2147483709"/>
          </pc:sldLayoutMkLst>
        </pc:sldLayoutChg>
        <pc:sldLayoutChg chg="replId">
          <pc:chgData name="Miss R Cooke" userId="S::rcooke@walkwoodms.worcs.sch.uk::54f587ff-8e59-4edc-8433-f09f0017915a" providerId="AD" clId="Web-{4F095763-8BB6-69C5-3F41-C2306DE033FC}" dt="2022-11-02T12:20:48.923" v="5633"/>
          <pc:sldLayoutMkLst>
            <pc:docMk/>
            <pc:sldMasterMk cId="0" sldId="2147483711"/>
            <pc:sldLayoutMk cId="2567495448" sldId="2147483712"/>
          </pc:sldLayoutMkLst>
        </pc:sldLayoutChg>
        <pc:sldLayoutChg chg="replId">
          <pc:chgData name="Miss R Cooke" userId="S::rcooke@walkwoodms.worcs.sch.uk::54f587ff-8e59-4edc-8433-f09f0017915a" providerId="AD" clId="Web-{4F095763-8BB6-69C5-3F41-C2306DE033FC}" dt="2022-11-02T12:20:48.923" v="5633"/>
          <pc:sldLayoutMkLst>
            <pc:docMk/>
            <pc:sldMasterMk cId="0" sldId="2147483711"/>
            <pc:sldLayoutMk cId="2583111753" sldId="2147483713"/>
          </pc:sldLayoutMkLst>
        </pc:sldLayoutChg>
        <pc:sldLayoutChg chg="replId">
          <pc:chgData name="Miss R Cooke" userId="S::rcooke@walkwoodms.worcs.sch.uk::54f587ff-8e59-4edc-8433-f09f0017915a" providerId="AD" clId="Web-{4F095763-8BB6-69C5-3F41-C2306DE033FC}" dt="2022-11-02T12:20:48.923" v="5633"/>
          <pc:sldLayoutMkLst>
            <pc:docMk/>
            <pc:sldMasterMk cId="0" sldId="2147483711"/>
            <pc:sldLayoutMk cId="2726056738" sldId="2147483714"/>
          </pc:sldLayoutMkLst>
        </pc:sldLayoutChg>
        <pc:sldLayoutChg chg="replId">
          <pc:chgData name="Miss R Cooke" userId="S::rcooke@walkwoodms.worcs.sch.uk::54f587ff-8e59-4edc-8433-f09f0017915a" providerId="AD" clId="Web-{4F095763-8BB6-69C5-3F41-C2306DE033FC}" dt="2022-11-02T12:20:48.923" v="5633"/>
          <pc:sldLayoutMkLst>
            <pc:docMk/>
            <pc:sldMasterMk cId="0" sldId="2147483711"/>
            <pc:sldLayoutMk cId="1453169926" sldId="2147483715"/>
          </pc:sldLayoutMkLst>
        </pc:sldLayoutChg>
        <pc:sldLayoutChg chg="replId">
          <pc:chgData name="Miss R Cooke" userId="S::rcooke@walkwoodms.worcs.sch.uk::54f587ff-8e59-4edc-8433-f09f0017915a" providerId="AD" clId="Web-{4F095763-8BB6-69C5-3F41-C2306DE033FC}" dt="2022-11-02T12:20:48.923" v="5633"/>
          <pc:sldLayoutMkLst>
            <pc:docMk/>
            <pc:sldMasterMk cId="0" sldId="2147483711"/>
            <pc:sldLayoutMk cId="2706368590" sldId="2147483716"/>
          </pc:sldLayoutMkLst>
        </pc:sldLayoutChg>
        <pc:sldLayoutChg chg="replId">
          <pc:chgData name="Miss R Cooke" userId="S::rcooke@walkwoodms.worcs.sch.uk::54f587ff-8e59-4edc-8433-f09f0017915a" providerId="AD" clId="Web-{4F095763-8BB6-69C5-3F41-C2306DE033FC}" dt="2022-11-02T12:20:48.923" v="5633"/>
          <pc:sldLayoutMkLst>
            <pc:docMk/>
            <pc:sldMasterMk cId="0" sldId="2147483711"/>
            <pc:sldLayoutMk cId="2331429854" sldId="2147483717"/>
          </pc:sldLayoutMkLst>
        </pc:sldLayoutChg>
        <pc:sldLayoutChg chg="replId">
          <pc:chgData name="Miss R Cooke" userId="S::rcooke@walkwoodms.worcs.sch.uk::54f587ff-8e59-4edc-8433-f09f0017915a" providerId="AD" clId="Web-{4F095763-8BB6-69C5-3F41-C2306DE033FC}" dt="2022-11-02T12:20:48.923" v="5633"/>
          <pc:sldLayoutMkLst>
            <pc:docMk/>
            <pc:sldMasterMk cId="0" sldId="2147483711"/>
            <pc:sldLayoutMk cId="4257933800" sldId="2147483718"/>
          </pc:sldLayoutMkLst>
        </pc:sldLayoutChg>
        <pc:sldLayoutChg chg="replId">
          <pc:chgData name="Miss R Cooke" userId="S::rcooke@walkwoodms.worcs.sch.uk::54f587ff-8e59-4edc-8433-f09f0017915a" providerId="AD" clId="Web-{4F095763-8BB6-69C5-3F41-C2306DE033FC}" dt="2022-11-02T12:20:48.923" v="5633"/>
          <pc:sldLayoutMkLst>
            <pc:docMk/>
            <pc:sldMasterMk cId="0" sldId="2147483711"/>
            <pc:sldLayoutMk cId="443963993" sldId="2147483719"/>
          </pc:sldLayoutMkLst>
        </pc:sldLayoutChg>
        <pc:sldLayoutChg chg="replId">
          <pc:chgData name="Miss R Cooke" userId="S::rcooke@walkwoodms.worcs.sch.uk::54f587ff-8e59-4edc-8433-f09f0017915a" providerId="AD" clId="Web-{4F095763-8BB6-69C5-3F41-C2306DE033FC}" dt="2022-11-02T12:20:48.923" v="5633"/>
          <pc:sldLayoutMkLst>
            <pc:docMk/>
            <pc:sldMasterMk cId="0" sldId="2147483711"/>
            <pc:sldLayoutMk cId="3811299327" sldId="2147483720"/>
          </pc:sldLayoutMkLst>
        </pc:sldLayoutChg>
        <pc:sldLayoutChg chg="replId">
          <pc:chgData name="Miss R Cooke" userId="S::rcooke@walkwoodms.worcs.sch.uk::54f587ff-8e59-4edc-8433-f09f0017915a" providerId="AD" clId="Web-{4F095763-8BB6-69C5-3F41-C2306DE033FC}" dt="2022-11-02T12:20:48.923" v="5633"/>
          <pc:sldLayoutMkLst>
            <pc:docMk/>
            <pc:sldMasterMk cId="0" sldId="2147483711"/>
            <pc:sldLayoutMk cId="3283169555" sldId="2147483721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CAF37B3-775B-2A73-1FA3-19FE0AD6866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36A1E74-6869-AA97-B736-9D2FDE2E673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2EC2DC2F-6F1D-4303-9661-652E1434531C}" type="datetimeFigureOut">
              <a:rPr lang="en-GB"/>
              <a:pPr>
                <a:defRPr/>
              </a:pPr>
              <a:t>11/11/2025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7ED511-748C-C669-404A-1C0F3053602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8DFCA58-2483-0216-65EA-F7721F11F9C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FAA0974-77F1-4B9F-89CB-09094CDEF6A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F23066D-FE68-BD52-954F-0B768B7F4E3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2CB6063-1237-C06E-7B14-849FB4BF6015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A8E1320A-3C33-4327-B206-32CAE2B3106C}" type="datetimeFigureOut">
              <a:rPr lang="en-GB"/>
              <a:pPr>
                <a:defRPr/>
              </a:pPr>
              <a:t>11/11/2025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8F18774C-49BA-D088-1633-887859B9248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CFC4E67C-F90E-2DB6-DCA9-3DCB3EECFF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9B0551-0B39-CB8B-5603-2FC0DBACB19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B2CC21-E5D9-8737-FF32-AF4D54A0FAF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507DE49-5F2F-4989-81DB-EDD7800F8A5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1BE3B-4C0C-428C-8567-D17AE744C796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D1519-B297-4A59-B861-23F28AB498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6908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1BE3B-4C0C-428C-8567-D17AE744C796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D1519-B297-4A59-B861-23F28AB498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4440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1BE3B-4C0C-428C-8567-D17AE744C796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D1519-B297-4A59-B861-23F28AB498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71094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473D46-43CC-A6BD-F433-9F50CFCBCF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16B30C-EAB2-42F1-9182-E279A9E3C9B2}" type="datetimeFigureOut">
              <a:rPr lang="en-GB"/>
              <a:pPr>
                <a:defRPr/>
              </a:pPr>
              <a:t>11/11/2025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D7193E-46BC-6B45-B2C5-5C40A1EA7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90A614-7191-28D4-0509-B80C17DE7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44E99C-45E7-4175-A68D-8B810F1C2BD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618765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CB37CF-FEEC-9D03-F3DA-09AC07FCD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707BF5-4718-4F92-8E40-48FD93469F1F}" type="datetimeFigureOut">
              <a:rPr lang="en-GB"/>
              <a:pPr>
                <a:defRPr/>
              </a:pPr>
              <a:t>11/11/2025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04F66B-C497-09C5-F346-525183D42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01AD40-4DB4-FDBC-6976-8ADB56F6E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758958-59E7-473B-9565-B39E9F08087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782182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D0B7BB-827A-9C0C-5975-12E350535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6DB1D0-9289-4027-9F3B-73688495C340}" type="datetimeFigureOut">
              <a:rPr lang="en-GB"/>
              <a:pPr>
                <a:defRPr/>
              </a:pPr>
              <a:t>11/11/2025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5325B1-C497-6E64-AFE3-F8AB4D6CE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A3F42C-88B9-FBF5-52ED-5F79AF5473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E535C2-B73F-4C84-BD95-39A582B9D1A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94307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76CEE13-B966-93D2-AABA-7FA3DC79BA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30AC87-7127-49E2-A056-6A4C87C11672}" type="datetimeFigureOut">
              <a:rPr lang="en-GB"/>
              <a:pPr>
                <a:defRPr/>
              </a:pPr>
              <a:t>11/11/2025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D676B20-A814-338B-1979-ACD7C32D3D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13C6DB0-F268-A64C-E980-88BA52C3D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E21BB4-40CC-4079-B85C-3EE6B4E68E3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316796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021E31A3-A43F-7E0C-D6A1-4D246B4836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4B730-E88D-44DF-9DAA-840B7BDA94F9}" type="datetimeFigureOut">
              <a:rPr lang="en-GB"/>
              <a:pPr>
                <a:defRPr/>
              </a:pPr>
              <a:t>11/11/2025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9B73565-5A49-A94B-F9DF-131B668956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830AFE-B8E8-C5C6-F165-2FCFF33F18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25283F-6BCE-4769-8E2C-BFE2547F04B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310011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2B96748-C798-B625-9BC1-D1FEFD7BDB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C79050-0705-4904-96BC-794C107C3B51}" type="datetimeFigureOut">
              <a:rPr lang="en-GB"/>
              <a:pPr>
                <a:defRPr/>
              </a:pPr>
              <a:t>11/11/2025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6C4B63A9-F115-5422-5F66-1A010F9548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035EABA-305E-23A3-72BC-978F38B3E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7515A6-ED1D-415E-8D19-B56A60A308E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397655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7E970DC8-8484-CA88-DAB7-0CD141BBC0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494692-EF35-432B-B1B1-E94628423CBC}" type="datetimeFigureOut">
              <a:rPr lang="en-GB"/>
              <a:pPr>
                <a:defRPr/>
              </a:pPr>
              <a:t>11/11/2025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E71663CC-9BD6-F0BB-3899-A39523E237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0296FE4E-02DD-BC10-9461-4D3121DFC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A95000-BDCF-47B6-A5B9-3219B0635E5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2693923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FE181A6-2F6B-F996-1054-85C557137E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0EE2B2-407A-473D-927A-092733A64BD7}" type="datetimeFigureOut">
              <a:rPr lang="en-GB"/>
              <a:pPr>
                <a:defRPr/>
              </a:pPr>
              <a:t>11/11/2025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1678EDA-A9B0-0C0F-6633-2ED4C83DEF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F4B643E-2A98-8F7B-016F-900BE7B50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BB2CED-C9EC-4A2D-86B8-7C62D1D30E1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86551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1BE3B-4C0C-428C-8567-D17AE744C796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D1519-B297-4A59-B861-23F28AB498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214547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C17A6FC-6344-7AAE-A856-B1ADB17CF3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5F0626-5D64-4AF6-AD04-59CBA9665630}" type="datetimeFigureOut">
              <a:rPr lang="en-GB"/>
              <a:pPr>
                <a:defRPr/>
              </a:pPr>
              <a:t>11/11/2025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3653D2A-10A1-5470-6423-BCA2B489E1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AA0CCD5-5249-7E4E-FAC6-2813CF8A8C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172D3C-1640-47A4-8E0F-57135B8DD6E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730280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CA759C-35BE-B67C-C2B4-B6D8007369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8F77C8-E947-47DC-8753-C34BE16A4E39}" type="datetimeFigureOut">
              <a:rPr lang="en-GB"/>
              <a:pPr>
                <a:defRPr/>
              </a:pPr>
              <a:t>11/11/2025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C85F5A-AF3C-4FDD-1BBF-F3ADEBFEA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9AFAA-511F-5FBD-96C7-AE16F6BBA6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575DD1-C55A-424A-9793-E8A49272D8C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972249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05D591-3539-F97A-DD64-5A5F073EFE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E0AEF4-F81C-45EF-9BA5-E23A7C77F5BB}" type="datetimeFigureOut">
              <a:rPr lang="en-GB"/>
              <a:pPr>
                <a:defRPr/>
              </a:pPr>
              <a:t>11/11/2025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5CF109-2EC8-C73A-5ABF-8DAB225FC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CA6411-32B5-2329-89C6-B588AEEB4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D6A81-62C2-4351-AC26-A9F172019C1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320346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B58243-DA52-4FA0-B4E5-C928482F9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DDBB21-B050-4D38-B596-CF6C4D1E9895}" type="datetimeFigureOut">
              <a:rPr lang="en-GB"/>
              <a:pPr>
                <a:defRPr/>
              </a:pPr>
              <a:t>11/11/2025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437D32-3153-44F8-B8B8-DA72A22C3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2AE972-54B1-4D49-98B3-F609C1049E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B02824-ED2A-4ED2-AC0C-960172F6056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2262941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FDBCD3-A42C-46D2-BFF5-051E071956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4DB05-3C42-45E3-A7B5-1A958D3A5B36}" type="datetimeFigureOut">
              <a:rPr lang="en-GB"/>
              <a:pPr>
                <a:defRPr/>
              </a:pPr>
              <a:t>11/11/2025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654205-3901-414E-AFC0-D20463AEE6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20A507-DBF6-4E7B-A446-5F02ECF3BD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5BD4A3-3A08-4328-B438-91B32E837D0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8643619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3F1A3A-7E45-41D7-B7AA-714331CECA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DA077F-0341-4175-B422-6D5CB15666DD}" type="datetimeFigureOut">
              <a:rPr lang="en-GB"/>
              <a:pPr>
                <a:defRPr/>
              </a:pPr>
              <a:t>11/11/2025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01A2C9-1FDD-4A10-AC17-B815B6930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EF1FEF-171C-4949-B3AB-66ABFAAF82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92DF5B-13AB-4708-8B2A-C371243B5CE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8042768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D0F6E44-B592-4064-A466-8756F5F8B0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E0BE59-2F63-4FA2-A898-EB1889740D40}" type="datetimeFigureOut">
              <a:rPr lang="en-GB"/>
              <a:pPr>
                <a:defRPr/>
              </a:pPr>
              <a:t>11/11/2025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CDB6E98-4219-4D02-BD91-4DA13158C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4080551-1E39-40C0-99FB-9EFAA8523F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40D044-7BFC-43DA-958B-2B9485D2ED4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6887967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BB5ABF56-193A-49D1-8842-7E74897A50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310AA0-61F9-4922-95ED-72BC5DA78841}" type="datetimeFigureOut">
              <a:rPr lang="en-GB"/>
              <a:pPr>
                <a:defRPr/>
              </a:pPr>
              <a:t>11/11/2025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F97A1A60-294B-484C-9FD5-3A426CCF45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A74336B-E494-496A-B007-22BF984335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1D580-A07B-4C8D-925C-9B7552F2663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9763548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5EEF6004-4F43-472E-8C41-48C6F0E860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8CBA0-6D3A-4138-A083-637C2E9FE8C9}" type="datetimeFigureOut">
              <a:rPr lang="en-GB"/>
              <a:pPr>
                <a:defRPr/>
              </a:pPr>
              <a:t>11/11/2025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FC11E6C-DB83-46A7-8DFA-10458C4C2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6851B629-F18E-424C-AFD0-274C3F697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635E17-AB34-407D-929B-3170940DEF3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8769940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71AA36E7-FC04-4B20-8DA3-E75EF1D064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D1309F-7F6C-44BE-B43C-BF8E2AF9B3D6}" type="datetimeFigureOut">
              <a:rPr lang="en-GB"/>
              <a:pPr>
                <a:defRPr/>
              </a:pPr>
              <a:t>11/11/2025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E8230F15-0516-43DA-A10E-DF8E0F1D8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02015A2-D9E0-485C-928D-6339854EF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DBA0D9-E004-4956-8D7A-F4C727AE976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88302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1BE3B-4C0C-428C-8567-D17AE744C796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D1519-B297-4A59-B861-23F28AB498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230849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0AFEADA-6BC6-41DD-981B-1CB87945A7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CEE29E-422F-47C8-87EB-6B8C34E8E659}" type="datetimeFigureOut">
              <a:rPr lang="en-GB"/>
              <a:pPr>
                <a:defRPr/>
              </a:pPr>
              <a:t>11/11/2025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E6D7373-09B6-4D01-AA10-12056B69B4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B2CA24C-3991-4BC5-91EB-65214B632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1049DE-3378-499B-A3EC-ED5AF9C584C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5471542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BE94BE8-40F0-4E0D-91FA-52F98F2E5A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F5A451-9555-4C02-92AA-09AA8D1B5FEE}" type="datetimeFigureOut">
              <a:rPr lang="en-GB"/>
              <a:pPr>
                <a:defRPr/>
              </a:pPr>
              <a:t>11/11/2025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AA01493-C087-469F-A486-E41E15855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5140CD5-1E44-4F6E-BCF2-8880AB6CE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B244E6-0A8C-4DE6-ADDC-2C24666033F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3795423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1ADC4F-D1D3-49D2-8837-43E08556DB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F8621E-FE20-482F-89FC-B4912C399147}" type="datetimeFigureOut">
              <a:rPr lang="en-GB"/>
              <a:pPr>
                <a:defRPr/>
              </a:pPr>
              <a:t>11/11/2025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F17FDB-6BBD-4A88-91BD-18BA5EA7B3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0941B0-E5EE-4D23-9D32-1A5B384D6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0B389E-C285-4A77-8DF0-FA7BDC2AACC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2583868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422E87-326C-47CF-AD7D-D5BD9B4514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173035-08CE-4203-9050-C81543FEB3A9}" type="datetimeFigureOut">
              <a:rPr lang="en-GB"/>
              <a:pPr>
                <a:defRPr/>
              </a:pPr>
              <a:t>11/11/2025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1CE594-E08B-4145-AE82-F76BD9607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BA68A1-0176-4DF0-AFA9-3A1D218F6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083997-60BB-480F-B610-80650D1CEC4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45051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1BE3B-4C0C-428C-8567-D17AE744C796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D1519-B297-4A59-B861-23F28AB498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3062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1BE3B-4C0C-428C-8567-D17AE744C796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D1519-B297-4A59-B861-23F28AB498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2129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1BE3B-4C0C-428C-8567-D17AE744C796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D1519-B297-4A59-B861-23F28AB498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06364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1BE3B-4C0C-428C-8567-D17AE744C796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D1519-B297-4A59-B861-23F28AB498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7056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1BE3B-4C0C-428C-8567-D17AE744C796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D1519-B297-4A59-B861-23F28AB498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4468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1BE3B-4C0C-428C-8567-D17AE744C796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D1519-B297-4A59-B861-23F28AB498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7925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C1BE3B-4C0C-428C-8567-D17AE744C796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D1519-B297-4A59-B861-23F28AB498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030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550C83A-294F-0B37-66F9-0A55B7B7E3F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539B6D73-E5A8-157C-9C7B-F39E2B2228F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EB8C4E-5B70-4644-A64A-21CDF3EB82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25C696E-2CE1-485A-A3E1-D49A7297FC8D}" type="datetimeFigureOut">
              <a:rPr lang="en-GB"/>
              <a:pPr>
                <a:defRPr/>
              </a:pPr>
              <a:t>11/11/2025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026443-FA3B-406B-A24D-9751E0E2E8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E78E1E-E682-41AD-932D-6B95334362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rgbClr val="898989"/>
                </a:solidFill>
              </a:defRPr>
            </a:lvl1pPr>
          </a:lstStyle>
          <a:p>
            <a:fld id="{2729986B-97B6-48E7-A0C9-3E578095DF6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16976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</p:sldLayoutIdLst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D860836D-275D-4BEA-B516-3B80D415F99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28650" y="365127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E31B40A9-E0B0-4DC9-9434-E784BE18EFA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043A11-5075-409B-8F4C-C4CC02B2E4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5F8DB8E-CAE7-4B1B-9378-3A3BA96DB5CA}" type="datetimeFigureOut">
              <a:rPr lang="en-GB"/>
              <a:pPr>
                <a:defRPr/>
              </a:pPr>
              <a:t>11/11/2025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B707AB-C92F-4CC8-91DE-4CF06673DA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2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469A03-970D-4A1B-BF35-A1939A7D2C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2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675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EDA10C8A-9F4A-429C-A4D2-7DC69D6004A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63250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38" r:id="rId4"/>
    <p:sldLayoutId id="2147483739" r:id="rId5"/>
    <p:sldLayoutId id="2147483740" r:id="rId6"/>
    <p:sldLayoutId id="2147483741" r:id="rId7"/>
    <p:sldLayoutId id="2147483742" r:id="rId8"/>
    <p:sldLayoutId id="2147483743" r:id="rId9"/>
    <p:sldLayoutId id="2147483744" r:id="rId10"/>
    <p:sldLayoutId id="2147483745" r:id="rId11"/>
  </p:sldLayoutIdLst>
  <p:txStyles>
    <p:titleStyle>
      <a:lvl1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75">
          <a:solidFill>
            <a:schemeClr val="tx1"/>
          </a:solidFill>
          <a:latin typeface="Calibri Light" panose="020F0302020204030204" pitchFamily="34" charset="0"/>
        </a:defRPr>
      </a:lvl2pPr>
      <a:lvl3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75">
          <a:solidFill>
            <a:schemeClr val="tx1"/>
          </a:solidFill>
          <a:latin typeface="Calibri Light" panose="020F0302020204030204" pitchFamily="34" charset="0"/>
        </a:defRPr>
      </a:lvl3pPr>
      <a:lvl4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75">
          <a:solidFill>
            <a:schemeClr val="tx1"/>
          </a:solidFill>
          <a:latin typeface="Calibri Light" panose="020F0302020204030204" pitchFamily="34" charset="0"/>
        </a:defRPr>
      </a:lvl4pPr>
      <a:lvl5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75">
          <a:solidFill>
            <a:schemeClr val="tx1"/>
          </a:solidFill>
          <a:latin typeface="Calibri Light" panose="020F0302020204030204" pitchFamily="34" charset="0"/>
        </a:defRPr>
      </a:lvl5pPr>
      <a:lvl6pPr marL="342900" algn="l" defTabSz="514350" rtl="0" fontAlgn="base">
        <a:lnSpc>
          <a:spcPct val="90000"/>
        </a:lnSpc>
        <a:spcBef>
          <a:spcPct val="0"/>
        </a:spcBef>
        <a:spcAft>
          <a:spcPct val="0"/>
        </a:spcAft>
        <a:defRPr sz="2475">
          <a:solidFill>
            <a:schemeClr val="tx1"/>
          </a:solidFill>
          <a:latin typeface="Calibri Light" panose="020F0302020204030204" pitchFamily="34" charset="0"/>
        </a:defRPr>
      </a:lvl6pPr>
      <a:lvl7pPr marL="685800" algn="l" defTabSz="514350" rtl="0" fontAlgn="base">
        <a:lnSpc>
          <a:spcPct val="90000"/>
        </a:lnSpc>
        <a:spcBef>
          <a:spcPct val="0"/>
        </a:spcBef>
        <a:spcAft>
          <a:spcPct val="0"/>
        </a:spcAft>
        <a:defRPr sz="2475">
          <a:solidFill>
            <a:schemeClr val="tx1"/>
          </a:solidFill>
          <a:latin typeface="Calibri Light" panose="020F0302020204030204" pitchFamily="34" charset="0"/>
        </a:defRPr>
      </a:lvl7pPr>
      <a:lvl8pPr marL="1028700" algn="l" defTabSz="514350" rtl="0" fontAlgn="base">
        <a:lnSpc>
          <a:spcPct val="90000"/>
        </a:lnSpc>
        <a:spcBef>
          <a:spcPct val="0"/>
        </a:spcBef>
        <a:spcAft>
          <a:spcPct val="0"/>
        </a:spcAft>
        <a:defRPr sz="2475">
          <a:solidFill>
            <a:schemeClr val="tx1"/>
          </a:solidFill>
          <a:latin typeface="Calibri Light" panose="020F0302020204030204" pitchFamily="34" charset="0"/>
        </a:defRPr>
      </a:lvl8pPr>
      <a:lvl9pPr marL="1371600" algn="l" defTabSz="514350" rtl="0" fontAlgn="base">
        <a:lnSpc>
          <a:spcPct val="90000"/>
        </a:lnSpc>
        <a:spcBef>
          <a:spcPct val="0"/>
        </a:spcBef>
        <a:spcAft>
          <a:spcPct val="0"/>
        </a:spcAft>
        <a:defRPr sz="2475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28588" indent="-128588" algn="l" defTabSz="514350" rtl="0" eaLnBrk="0" fontAlgn="base" hangingPunct="0">
        <a:lnSpc>
          <a:spcPct val="90000"/>
        </a:lnSpc>
        <a:spcBef>
          <a:spcPts val="563"/>
        </a:spcBef>
        <a:spcAft>
          <a:spcPct val="0"/>
        </a:spcAft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0" fontAlgn="base" hangingPunct="0">
        <a:lnSpc>
          <a:spcPct val="90000"/>
        </a:lnSpc>
        <a:spcBef>
          <a:spcPts val="281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0" fontAlgn="base" hangingPunct="0">
        <a:lnSpc>
          <a:spcPct val="90000"/>
        </a:lnSpc>
        <a:spcBef>
          <a:spcPts val="281"/>
        </a:spcBef>
        <a:spcAft>
          <a:spcPct val="0"/>
        </a:spcAft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0" fontAlgn="base" hangingPunct="0">
        <a:lnSpc>
          <a:spcPct val="90000"/>
        </a:lnSpc>
        <a:spcBef>
          <a:spcPts val="281"/>
        </a:spcBef>
        <a:spcAft>
          <a:spcPct val="0"/>
        </a:spcAft>
        <a:buFont typeface="Arial" panose="020B0604020202020204" pitchFamily="34" charset="0"/>
        <a:buChar char="•"/>
        <a:defRPr sz="975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0" fontAlgn="base" hangingPunct="0">
        <a:lnSpc>
          <a:spcPct val="90000"/>
        </a:lnSpc>
        <a:spcBef>
          <a:spcPts val="281"/>
        </a:spcBef>
        <a:spcAft>
          <a:spcPct val="0"/>
        </a:spcAft>
        <a:buFont typeface="Arial" panose="020B0604020202020204" pitchFamily="34" charset="0"/>
        <a:buChar char="•"/>
        <a:defRPr sz="975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walkwoodms.worcs.sch.uk/Mathematics" TargetMode="Externa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4" Type="http://schemas.openxmlformats.org/officeDocument/2006/relationships/hyperlink" Target="https://www.mymaths.co.uk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6C8A01C-28E2-1B61-657D-65E55C6937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93" name="Rectangle 3092">
            <a:extLst>
              <a:ext uri="{FF2B5EF4-FFF2-40B4-BE49-F238E27FC236}">
                <a16:creationId xmlns:a16="http://schemas.microsoft.com/office/drawing/2014/main" id="{0214DC07-9AFC-A336-5EAE-D8D1984B02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713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3094" name="Group 3093">
            <a:extLst>
              <a:ext uri="{FF2B5EF4-FFF2-40B4-BE49-F238E27FC236}">
                <a16:creationId xmlns:a16="http://schemas.microsoft.com/office/drawing/2014/main" id="{812193AD-AD31-72CA-8CDE-0D1087E27C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9149272" cy="1576446"/>
            <a:chOff x="0" y="0"/>
            <a:chExt cx="12192002" cy="1576446"/>
          </a:xfrm>
        </p:grpSpPr>
        <p:sp>
          <p:nvSpPr>
            <p:cNvPr id="3086" name="Rectangle 3085">
              <a:extLst>
                <a:ext uri="{FF2B5EF4-FFF2-40B4-BE49-F238E27FC236}">
                  <a16:creationId xmlns:a16="http://schemas.microsoft.com/office/drawing/2014/main" id="{1B22B310-C96F-BF5E-D0EA-4520548A66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 flipH="1">
              <a:off x="2" y="0"/>
              <a:ext cx="12191998" cy="1575955"/>
            </a:xfrm>
            <a:prstGeom prst="rect">
              <a:avLst/>
            </a:prstGeom>
            <a:gradFill>
              <a:gsLst>
                <a:gs pos="0">
                  <a:srgbClr val="000000">
                    <a:alpha val="96000"/>
                  </a:srgbClr>
                </a:gs>
                <a:gs pos="100000">
                  <a:schemeClr val="accent1">
                    <a:lumMod val="75000"/>
                  </a:schemeClr>
                </a:gs>
              </a:gsLst>
              <a:lin ang="8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95" name="Rectangle 3094">
              <a:extLst>
                <a:ext uri="{FF2B5EF4-FFF2-40B4-BE49-F238E27FC236}">
                  <a16:creationId xmlns:a16="http://schemas.microsoft.com/office/drawing/2014/main" id="{9C54A822-1326-9395-E407-321E137994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5307778" y="-5307778"/>
              <a:ext cx="1576446" cy="12192002"/>
            </a:xfrm>
            <a:prstGeom prst="rect">
              <a:avLst/>
            </a:prstGeom>
            <a:gradFill>
              <a:gsLst>
                <a:gs pos="45000">
                  <a:schemeClr val="accent1">
                    <a:alpha val="0"/>
                  </a:schemeClr>
                </a:gs>
                <a:gs pos="99000">
                  <a:srgbClr val="000000">
                    <a:alpha val="74000"/>
                  </a:srgbClr>
                </a:gs>
              </a:gsLst>
              <a:lin ang="11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88" name="Rectangle 3087">
              <a:extLst>
                <a:ext uri="{FF2B5EF4-FFF2-40B4-BE49-F238E27FC236}">
                  <a16:creationId xmlns:a16="http://schemas.microsoft.com/office/drawing/2014/main" id="{80D208CE-D3B6-2975-E4B4-87D815E072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825434" y="0"/>
              <a:ext cx="4303422" cy="1575461"/>
            </a:xfrm>
            <a:prstGeom prst="rect">
              <a:avLst/>
            </a:prstGeom>
            <a:gradFill>
              <a:gsLst>
                <a:gs pos="0">
                  <a:schemeClr val="accent1">
                    <a:alpha val="17000"/>
                  </a:schemeClr>
                </a:gs>
                <a:gs pos="74000">
                  <a:schemeClr val="accent1">
                    <a:lumMod val="50000"/>
                    <a:alpha val="0"/>
                  </a:schemeClr>
                </a:gs>
              </a:gsLst>
              <a:lin ang="14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4" name="Title 1">
            <a:extLst>
              <a:ext uri="{FF2B5EF4-FFF2-40B4-BE49-F238E27FC236}">
                <a16:creationId xmlns:a16="http://schemas.microsoft.com/office/drawing/2014/main" id="{43DF57F2-DC3C-4E72-05A6-1B6CAC4818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8" y="319314"/>
            <a:ext cx="7108033" cy="1030515"/>
          </a:xfrm>
        </p:spPr>
        <p:txBody>
          <a:bodyPr anchor="ctr">
            <a:normAutofit/>
          </a:bodyPr>
          <a:lstStyle/>
          <a:p>
            <a:r>
              <a:rPr lang="en-GB" altLang="en-US" sz="3500" b="1" dirty="0">
                <a:solidFill>
                  <a:srgbClr val="FFFFFF"/>
                </a:solidFill>
                <a:latin typeface="Candara"/>
              </a:rPr>
              <a:t>KS2 Maths and English workshop</a:t>
            </a:r>
            <a:endParaRPr lang="en-US" sz="3500" dirty="0">
              <a:solidFill>
                <a:srgbClr val="FFFFFF"/>
              </a:solidFill>
            </a:endParaRPr>
          </a:p>
        </p:txBody>
      </p:sp>
      <p:grpSp>
        <p:nvGrpSpPr>
          <p:cNvPr id="3075" name="Group 5">
            <a:extLst>
              <a:ext uri="{FF2B5EF4-FFF2-40B4-BE49-F238E27FC236}">
                <a16:creationId xmlns:a16="http://schemas.microsoft.com/office/drawing/2014/main" id="{75C63847-31E3-C90D-2AB0-349BE24266D7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6577512" y="2120317"/>
            <a:ext cx="1994839" cy="2617365"/>
            <a:chOff x="0" y="0"/>
            <a:chExt cx="2476500" cy="3377205"/>
          </a:xfrm>
        </p:grpSpPr>
        <p:pic>
          <p:nvPicPr>
            <p:cNvPr id="3077" name="Picture 6" descr="http://www.walkwoodms.worcs.sch.uk/News/PublishingImages/Walkwood%20Logo%20July%202013.png">
              <a:extLst>
                <a:ext uri="{FF2B5EF4-FFF2-40B4-BE49-F238E27FC236}">
                  <a16:creationId xmlns:a16="http://schemas.microsoft.com/office/drawing/2014/main" id="{F2C326D9-D7E1-9943-FCC0-770627202F8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8713"/>
            <a:stretch>
              <a:fillRect/>
            </a:stretch>
          </p:blipFill>
          <p:spPr bwMode="auto">
            <a:xfrm>
              <a:off x="0" y="140849"/>
              <a:ext cx="2476500" cy="32363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8" name="Picture 7" descr="http://www.walkwoodms.worcs.sch.uk/News/PublishingImages/Walkwood%20Logo%20July%202013.png">
              <a:extLst>
                <a:ext uri="{FF2B5EF4-FFF2-40B4-BE49-F238E27FC236}">
                  <a16:creationId xmlns:a16="http://schemas.microsoft.com/office/drawing/2014/main" id="{37A198C2-20A1-C5A1-BC16-43008AB67906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97426"/>
            <a:stretch>
              <a:fillRect/>
            </a:stretch>
          </p:blipFill>
          <p:spPr bwMode="auto">
            <a:xfrm>
              <a:off x="0" y="0"/>
              <a:ext cx="2476500" cy="18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9297AC9B-CF29-232B-F7FF-B371E57FBBC0}"/>
              </a:ext>
            </a:extLst>
          </p:cNvPr>
          <p:cNvSpPr txBox="1"/>
          <p:nvPr/>
        </p:nvSpPr>
        <p:spPr>
          <a:xfrm>
            <a:off x="434787" y="1669143"/>
            <a:ext cx="7554460" cy="47736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None/>
              <a:tabLst/>
              <a:defRPr/>
            </a:pPr>
            <a:r>
              <a:rPr kumimoji="0" lang="en-US" altLang="en-US" sz="2800" b="1" i="0" u="none" strike="noStrike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cs typeface="+mn-cs"/>
              </a:rPr>
              <a:t>Monday 10</a:t>
            </a:r>
            <a:r>
              <a:rPr kumimoji="0" lang="en-US" altLang="en-US" sz="2800" b="1" i="0" u="none" strike="noStrike" cap="none" spc="0" normalizeH="0" baseline="3000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cs typeface="+mn-cs"/>
              </a:rPr>
              <a:t>th</a:t>
            </a:r>
            <a:r>
              <a:rPr kumimoji="0" lang="en-US" altLang="en-US" sz="2800" b="1" i="0" u="none" strike="noStrike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cs typeface="+mn-cs"/>
              </a:rPr>
              <a:t> November 2025</a:t>
            </a:r>
          </a:p>
          <a:p>
            <a:pPr marL="0" marR="0" lvl="0" indent="-22860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  <a:defRPr/>
            </a:pPr>
            <a:endParaRPr kumimoji="0" lang="en-US" altLang="en-US" sz="2800" b="1" i="0" u="none" strike="noStrike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n-lt"/>
              <a:cs typeface="+mn-cs"/>
            </a:endParaRPr>
          </a:p>
          <a:p>
            <a:pPr marL="0" marR="0" lvl="0" indent="-22860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kumimoji="0" lang="en-US" altLang="en-US" sz="2800" b="1" i="0" u="none" strike="noStrike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cs typeface="+mn-cs"/>
              </a:rPr>
              <a:t>Session 1: 6:00 – 6:20 </a:t>
            </a:r>
          </a:p>
          <a:p>
            <a:pPr marR="0" lv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None/>
              <a:tabLst/>
              <a:defRPr/>
            </a:pPr>
            <a:r>
              <a:rPr kumimoji="0" lang="en-US" altLang="en-US" sz="2800" b="1" i="0" u="none" strike="noStrike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cs typeface="+mn-cs"/>
              </a:rPr>
              <a:t>(Fraction calculating)</a:t>
            </a:r>
          </a:p>
          <a:p>
            <a:pPr marL="0" marR="0" lvl="0" indent="-22860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  <a:defRPr/>
            </a:pPr>
            <a:endParaRPr kumimoji="0" lang="en-US" altLang="en-US" sz="2800" b="1" i="0" u="none" strike="noStrike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n-lt"/>
              <a:cs typeface="+mn-cs"/>
            </a:endParaRPr>
          </a:p>
          <a:p>
            <a:pPr marL="0" marR="0" lvl="0" indent="-22860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kumimoji="0" lang="en-US" altLang="en-US" sz="2800" b="1" i="0" u="none" strike="noStrike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cs typeface="+mn-cs"/>
              </a:rPr>
              <a:t>Session 2: 6:20 – 6:40</a:t>
            </a:r>
          </a:p>
          <a:p>
            <a:pPr marR="0" lv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None/>
              <a:tabLst/>
              <a:defRPr/>
            </a:pPr>
            <a:r>
              <a:rPr kumimoji="0" lang="en-US" altLang="en-US" sz="2800" b="1" i="0" u="none" strike="noStrike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cs typeface="+mn-cs"/>
              </a:rPr>
              <a:t>(Fraction calculating)</a:t>
            </a:r>
          </a:p>
          <a:p>
            <a:pPr marL="0" marR="0" lvl="0" indent="-22860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  <a:defRPr/>
            </a:pPr>
            <a:endParaRPr kumimoji="0" lang="en-US" altLang="en-US" sz="2800" b="1" i="0" u="none" strike="noStrike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n-lt"/>
              <a:cs typeface="+mn-cs"/>
            </a:endParaRPr>
          </a:p>
          <a:p>
            <a:pPr marL="0" marR="0" lvl="0" indent="-22860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kumimoji="0" lang="en-US" altLang="en-US" sz="2800" b="1" i="0" u="none" strike="noStrike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cs typeface="+mn-cs"/>
              </a:rPr>
              <a:t>Session 3: 6:40 – 7:00</a:t>
            </a:r>
          </a:p>
          <a:p>
            <a:pPr marR="0" lv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None/>
              <a:tabLst/>
              <a:defRPr/>
            </a:pPr>
            <a:r>
              <a:rPr kumimoji="0" lang="en-US" altLang="en-US" sz="2800" b="1" i="0" u="none" strike="noStrike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cs typeface="+mn-cs"/>
              </a:rPr>
              <a:t>(BIDMAS-the order of operations</a:t>
            </a:r>
            <a:r>
              <a:rPr kumimoji="0" lang="en-US" altLang="en-US" sz="3600" b="1" i="0" u="none" strike="noStrike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cs typeface="+mn-cs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529638974"/>
      </p:ext>
    </p:extLst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F915B00-1B77-46D4-6BCB-39B4602100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240" name="Rectangle 9239">
            <a:extLst>
              <a:ext uri="{FF2B5EF4-FFF2-40B4-BE49-F238E27FC236}">
                <a16:creationId xmlns:a16="http://schemas.microsoft.com/office/drawing/2014/main" id="{0384FBF9-1F65-22F5-0B67-659E4D9C5B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241" name="Rectangle 9240">
            <a:extLst>
              <a:ext uri="{FF2B5EF4-FFF2-40B4-BE49-F238E27FC236}">
                <a16:creationId xmlns:a16="http://schemas.microsoft.com/office/drawing/2014/main" id="{E715B73D-1A4F-ECF8-F616-21A4A72A87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9144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78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242" name="Rectangle 9241">
            <a:extLst>
              <a:ext uri="{FF2B5EF4-FFF2-40B4-BE49-F238E27FC236}">
                <a16:creationId xmlns:a16="http://schemas.microsoft.com/office/drawing/2014/main" id="{01A74048-5599-DA1F-4129-23735EF7CF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028950" y="6400799"/>
            <a:ext cx="6115048" cy="456772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100000">
                <a:schemeClr val="accent1">
                  <a:lumMod val="7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9219" name="Group 5">
            <a:extLst>
              <a:ext uri="{FF2B5EF4-FFF2-40B4-BE49-F238E27FC236}">
                <a16:creationId xmlns:a16="http://schemas.microsoft.com/office/drawing/2014/main" id="{75BD74F7-431F-99F2-13AD-B01AE35B1DD7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6597444" y="668191"/>
            <a:ext cx="2187653" cy="2864624"/>
            <a:chOff x="0" y="0"/>
            <a:chExt cx="2476500" cy="3377205"/>
          </a:xfrm>
        </p:grpSpPr>
        <p:pic>
          <p:nvPicPr>
            <p:cNvPr id="9221" name="Picture 6" descr="http://www.walkwoodms.worcs.sch.uk/News/PublishingImages/Walkwood%20Logo%20July%202013.png">
              <a:extLst>
                <a:ext uri="{FF2B5EF4-FFF2-40B4-BE49-F238E27FC236}">
                  <a16:creationId xmlns:a16="http://schemas.microsoft.com/office/drawing/2014/main" id="{C681856D-E9C8-B3B2-8D62-B63B1F67C20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8713"/>
            <a:stretch>
              <a:fillRect/>
            </a:stretch>
          </p:blipFill>
          <p:spPr bwMode="auto">
            <a:xfrm>
              <a:off x="0" y="140849"/>
              <a:ext cx="2476500" cy="32363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22" name="Picture 7" descr="http://www.walkwoodms.worcs.sch.uk/News/PublishingImages/Walkwood%20Logo%20July%202013.png">
              <a:extLst>
                <a:ext uri="{FF2B5EF4-FFF2-40B4-BE49-F238E27FC236}">
                  <a16:creationId xmlns:a16="http://schemas.microsoft.com/office/drawing/2014/main" id="{DC97A216-D822-D0D9-13E0-6CF95ECDF582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97426"/>
            <a:stretch>
              <a:fillRect/>
            </a:stretch>
          </p:blipFill>
          <p:spPr bwMode="auto">
            <a:xfrm>
              <a:off x="0" y="0"/>
              <a:ext cx="2476500" cy="18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" name="TextBox 1">
            <a:extLst>
              <a:ext uri="{FF2B5EF4-FFF2-40B4-BE49-F238E27FC236}">
                <a16:creationId xmlns:a16="http://schemas.microsoft.com/office/drawing/2014/main" id="{7C9A1197-63A9-9543-4160-5DA25E2C13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2848" y="358821"/>
            <a:ext cx="6600403" cy="5016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XCCW Joined 1a" panose="03050602040000000000" pitchFamily="66" charset="0"/>
                <a:ea typeface="+mn-ea"/>
                <a:cs typeface="Arial" panose="020B0604020202020204" pitchFamily="34" charset="0"/>
              </a:rPr>
              <a:t>Useful lessons in ‘Mymaths.co.uk’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XCCW Joined 1a" panose="03050602040000000000" pitchFamily="66" charset="0"/>
                <a:ea typeface="+mn-ea"/>
                <a:cs typeface="Arial" panose="020B0604020202020204" pitchFamily="34" charset="0"/>
              </a:rPr>
              <a:t>Login- </a:t>
            </a:r>
            <a:r>
              <a:rPr kumimoji="0" lang="en-GB" alt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XCCW Joined 1a" panose="03050602040000000000" pitchFamily="66" charset="0"/>
                <a:ea typeface="+mn-ea"/>
                <a:cs typeface="Arial" panose="020B0604020202020204" pitchFamily="34" charset="0"/>
              </a:rPr>
              <a:t>walkwood</a:t>
            </a:r>
            <a:endParaRPr kumimoji="0" lang="en-GB" altLang="en-US" sz="40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XCCW Joined 1a" panose="03050602040000000000" pitchFamily="66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XCCW Joined 1a" panose="03050602040000000000" pitchFamily="66" charset="0"/>
                <a:ea typeface="+mn-ea"/>
                <a:cs typeface="Arial" panose="020B0604020202020204" pitchFamily="34" charset="0"/>
              </a:rPr>
              <a:t>Password- multiply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altLang="en-US" sz="40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XCCW Joined 1a" panose="03050602040000000000" pitchFamily="66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XCCW Joined 1a" panose="03050602040000000000" pitchFamily="66" charset="0"/>
                <a:ea typeface="+mn-ea"/>
                <a:cs typeface="Arial" panose="020B0604020202020204" pitchFamily="34" charset="0"/>
              </a:rPr>
              <a:t>Select </a:t>
            </a:r>
            <a:r>
              <a:rPr lang="en-GB" altLang="en-US" sz="4000" dirty="0">
                <a:solidFill>
                  <a:srgbClr val="0070C0"/>
                </a:solidFill>
                <a:latin typeface="XCCW Joined 1a" panose="03050602040000000000" pitchFamily="66" charset="0"/>
              </a:rPr>
              <a:t>Algebra</a:t>
            </a:r>
            <a:r>
              <a:rPr kumimoji="0" lang="en-GB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XCCW Joined 1a" panose="03050602040000000000" pitchFamily="66" charset="0"/>
                <a:ea typeface="+mn-ea"/>
                <a:cs typeface="Arial" panose="020B0604020202020204" pitchFamily="34" charset="0"/>
              </a:rPr>
              <a:t> then Expressions and formulae:</a:t>
            </a:r>
          </a:p>
          <a:p>
            <a:pPr marL="571500" marR="0" lvl="0" indent="-571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lang="en-GB" altLang="en-US" sz="4000" dirty="0">
                <a:solidFill>
                  <a:srgbClr val="0070C0"/>
                </a:solidFill>
                <a:latin typeface="XCCW Joined 1a" panose="03050602040000000000" pitchFamily="66" charset="0"/>
              </a:rPr>
              <a:t>Order of operations. </a:t>
            </a:r>
            <a:endParaRPr kumimoji="0" lang="en-GB" altLang="en-US" sz="40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XCCW Joined 1a" panose="03050602040000000000" pitchFamily="66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991531"/>
      </p:ext>
    </p:extLst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0B346AD-C3F4-F777-3216-6E3A8A611A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227" name="Rectangle 9226">
            <a:extLst>
              <a:ext uri="{FF2B5EF4-FFF2-40B4-BE49-F238E27FC236}">
                <a16:creationId xmlns:a16="http://schemas.microsoft.com/office/drawing/2014/main" id="{7FDD3C4E-80DF-4D98-A479-DEFF09E27C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229" name="Rectangle 9228">
            <a:extLst>
              <a:ext uri="{FF2B5EF4-FFF2-40B4-BE49-F238E27FC236}">
                <a16:creationId xmlns:a16="http://schemas.microsoft.com/office/drawing/2014/main" id="{5A9DD373-D363-EB70-BE92-926C302C8B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231" name="Rectangle 9230">
            <a:extLst>
              <a:ext uri="{FF2B5EF4-FFF2-40B4-BE49-F238E27FC236}">
                <a16:creationId xmlns:a16="http://schemas.microsoft.com/office/drawing/2014/main" id="{7134294B-D96A-70A3-51D3-71101B879A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233" name="Rectangle 9232">
            <a:extLst>
              <a:ext uri="{FF2B5EF4-FFF2-40B4-BE49-F238E27FC236}">
                <a16:creationId xmlns:a16="http://schemas.microsoft.com/office/drawing/2014/main" id="{DDD5B0D1-9DB7-9E5A-BC76-7CE2C65621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D8CEBF4-BF3E-B275-0A9F-6DC528A664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Autofit/>
          </a:bodyPr>
          <a:lstStyle/>
          <a:p>
            <a:r>
              <a:rPr lang="en-GB" altLang="en-US" sz="7200" b="1" dirty="0">
                <a:solidFill>
                  <a:srgbClr val="FFFFFF"/>
                </a:solidFill>
                <a:latin typeface="Candara"/>
              </a:rPr>
              <a:t>Questions?</a:t>
            </a:r>
            <a:endParaRPr lang="en-US" sz="7200" dirty="0">
              <a:solidFill>
                <a:srgbClr val="FFFFFF"/>
              </a:solidFill>
            </a:endParaRPr>
          </a:p>
        </p:txBody>
      </p:sp>
      <p:grpSp>
        <p:nvGrpSpPr>
          <p:cNvPr id="9219" name="Group 5">
            <a:extLst>
              <a:ext uri="{FF2B5EF4-FFF2-40B4-BE49-F238E27FC236}">
                <a16:creationId xmlns:a16="http://schemas.microsoft.com/office/drawing/2014/main" id="{9FC9F85C-55E0-8817-59CB-DEF2FB47EB9A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979999" y="2112579"/>
            <a:ext cx="3201957" cy="4192805"/>
            <a:chOff x="0" y="0"/>
            <a:chExt cx="2476500" cy="3377205"/>
          </a:xfrm>
        </p:grpSpPr>
        <p:pic>
          <p:nvPicPr>
            <p:cNvPr id="9221" name="Picture 6" descr="http://www.walkwoodms.worcs.sch.uk/News/PublishingImages/Walkwood%20Logo%20July%202013.png">
              <a:extLst>
                <a:ext uri="{FF2B5EF4-FFF2-40B4-BE49-F238E27FC236}">
                  <a16:creationId xmlns:a16="http://schemas.microsoft.com/office/drawing/2014/main" id="{B0D34B60-5A6D-24E2-D682-B32FAB3344B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8713"/>
            <a:stretch>
              <a:fillRect/>
            </a:stretch>
          </p:blipFill>
          <p:spPr bwMode="auto">
            <a:xfrm>
              <a:off x="0" y="140849"/>
              <a:ext cx="2476500" cy="32363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22" name="Picture 7" descr="http://www.walkwoodms.worcs.sch.uk/News/PublishingImages/Walkwood%20Logo%20July%202013.png">
              <a:extLst>
                <a:ext uri="{FF2B5EF4-FFF2-40B4-BE49-F238E27FC236}">
                  <a16:creationId xmlns:a16="http://schemas.microsoft.com/office/drawing/2014/main" id="{6579DC8A-490B-1FD0-609E-A8D3D436E386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97426"/>
            <a:stretch>
              <a:fillRect/>
            </a:stretch>
          </p:blipFill>
          <p:spPr bwMode="auto">
            <a:xfrm>
              <a:off x="0" y="0"/>
              <a:ext cx="2476500" cy="18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648312658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9B1D035-3170-EE2C-050B-E9377E9E05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93" name="Rectangle 3092">
            <a:extLst>
              <a:ext uri="{FF2B5EF4-FFF2-40B4-BE49-F238E27FC236}">
                <a16:creationId xmlns:a16="http://schemas.microsoft.com/office/drawing/2014/main" id="{B712E947-0734-45F9-9C4F-41114EC3A3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713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094" name="Group 3093">
            <a:extLst>
              <a:ext uri="{FF2B5EF4-FFF2-40B4-BE49-F238E27FC236}">
                <a16:creationId xmlns:a16="http://schemas.microsoft.com/office/drawing/2014/main" id="{12B3290A-D3BF-4B87-B55B-FD9A98B497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9149272" cy="1576446"/>
            <a:chOff x="0" y="0"/>
            <a:chExt cx="12192002" cy="1576446"/>
          </a:xfrm>
        </p:grpSpPr>
        <p:sp>
          <p:nvSpPr>
            <p:cNvPr id="3086" name="Rectangle 3085">
              <a:extLst>
                <a:ext uri="{FF2B5EF4-FFF2-40B4-BE49-F238E27FC236}">
                  <a16:creationId xmlns:a16="http://schemas.microsoft.com/office/drawing/2014/main" id="{033A715A-0686-440A-8F40-441B42A660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 flipH="1">
              <a:off x="2" y="0"/>
              <a:ext cx="12191998" cy="1575955"/>
            </a:xfrm>
            <a:prstGeom prst="rect">
              <a:avLst/>
            </a:prstGeom>
            <a:gradFill>
              <a:gsLst>
                <a:gs pos="0">
                  <a:srgbClr val="000000">
                    <a:alpha val="96000"/>
                  </a:srgbClr>
                </a:gs>
                <a:gs pos="100000">
                  <a:schemeClr val="accent1">
                    <a:lumMod val="75000"/>
                  </a:schemeClr>
                </a:gs>
              </a:gsLst>
              <a:lin ang="8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95" name="Rectangle 3094">
              <a:extLst>
                <a:ext uri="{FF2B5EF4-FFF2-40B4-BE49-F238E27FC236}">
                  <a16:creationId xmlns:a16="http://schemas.microsoft.com/office/drawing/2014/main" id="{4761657F-19F2-425B-B7E9-0118CD13C3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5307778" y="-5307778"/>
              <a:ext cx="1576446" cy="12192002"/>
            </a:xfrm>
            <a:prstGeom prst="rect">
              <a:avLst/>
            </a:prstGeom>
            <a:gradFill>
              <a:gsLst>
                <a:gs pos="45000">
                  <a:schemeClr val="accent1">
                    <a:alpha val="0"/>
                  </a:schemeClr>
                </a:gs>
                <a:gs pos="99000">
                  <a:srgbClr val="000000">
                    <a:alpha val="74000"/>
                  </a:srgbClr>
                </a:gs>
              </a:gsLst>
              <a:lin ang="11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88" name="Rectangle 3087">
              <a:extLst>
                <a:ext uri="{FF2B5EF4-FFF2-40B4-BE49-F238E27FC236}">
                  <a16:creationId xmlns:a16="http://schemas.microsoft.com/office/drawing/2014/main" id="{E27B6634-79D3-4EDD-A77A-1065D6F3A4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825434" y="0"/>
              <a:ext cx="4303422" cy="1575461"/>
            </a:xfrm>
            <a:prstGeom prst="rect">
              <a:avLst/>
            </a:prstGeom>
            <a:gradFill>
              <a:gsLst>
                <a:gs pos="0">
                  <a:schemeClr val="accent1">
                    <a:alpha val="17000"/>
                  </a:schemeClr>
                </a:gs>
                <a:gs pos="74000">
                  <a:schemeClr val="accent1">
                    <a:lumMod val="50000"/>
                    <a:alpha val="0"/>
                  </a:schemeClr>
                </a:gs>
              </a:gsLst>
              <a:lin ang="14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Title 1">
            <a:extLst>
              <a:ext uri="{FF2B5EF4-FFF2-40B4-BE49-F238E27FC236}">
                <a16:creationId xmlns:a16="http://schemas.microsoft.com/office/drawing/2014/main" id="{259E206C-23F9-1B90-B08C-9968CA06B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8" y="319314"/>
            <a:ext cx="7108033" cy="1030515"/>
          </a:xfrm>
        </p:spPr>
        <p:txBody>
          <a:bodyPr anchor="ctr">
            <a:normAutofit/>
          </a:bodyPr>
          <a:lstStyle/>
          <a:p>
            <a:r>
              <a:rPr lang="en-GB" altLang="en-US" sz="4800" b="1" dirty="0">
                <a:solidFill>
                  <a:srgbClr val="FFFFFF"/>
                </a:solidFill>
                <a:latin typeface="Candara"/>
              </a:rPr>
              <a:t>KS2 Curriculum</a:t>
            </a:r>
            <a:endParaRPr lang="en-US" sz="4800" dirty="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CAB95B-F1E1-A908-1254-4671970E85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9769" y="2430238"/>
            <a:ext cx="5720387" cy="250820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altLang="en-US" sz="2800" dirty="0">
                <a:solidFill>
                  <a:srgbClr val="0070C0"/>
                </a:solidFill>
                <a:latin typeface="Candara"/>
              </a:rPr>
              <a:t>Curriculum calendars can be found on school website: </a:t>
            </a:r>
          </a:p>
          <a:p>
            <a:pPr marL="0" indent="0">
              <a:buNone/>
            </a:pPr>
            <a:endParaRPr lang="en-GB" altLang="en-US" sz="2800" dirty="0">
              <a:solidFill>
                <a:srgbClr val="0070C0"/>
              </a:solidFill>
              <a:latin typeface="Candara"/>
            </a:endParaRPr>
          </a:p>
          <a:p>
            <a:pPr marL="0" indent="0">
              <a:buNone/>
            </a:pPr>
            <a:r>
              <a:rPr lang="en-GB" sz="2800" dirty="0">
                <a:hlinkClick r:id="rId2"/>
              </a:rPr>
              <a:t>Mathematics - Walkwood Church of England Middle School</a:t>
            </a:r>
            <a:endParaRPr lang="en-GB" altLang="en-US" sz="2800" dirty="0">
              <a:latin typeface="Candara"/>
            </a:endParaRPr>
          </a:p>
        </p:txBody>
      </p:sp>
      <p:grpSp>
        <p:nvGrpSpPr>
          <p:cNvPr id="3075" name="Group 5">
            <a:extLst>
              <a:ext uri="{FF2B5EF4-FFF2-40B4-BE49-F238E27FC236}">
                <a16:creationId xmlns:a16="http://schemas.microsoft.com/office/drawing/2014/main" id="{324EC108-6D1C-40D7-860A-02FB88375A73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6577512" y="2120317"/>
            <a:ext cx="1994839" cy="2617365"/>
            <a:chOff x="0" y="0"/>
            <a:chExt cx="2476500" cy="3377205"/>
          </a:xfrm>
        </p:grpSpPr>
        <p:pic>
          <p:nvPicPr>
            <p:cNvPr id="3077" name="Picture 6" descr="http://www.walkwoodms.worcs.sch.uk/News/PublishingImages/Walkwood%20Logo%20July%202013.png">
              <a:extLst>
                <a:ext uri="{FF2B5EF4-FFF2-40B4-BE49-F238E27FC236}">
                  <a16:creationId xmlns:a16="http://schemas.microsoft.com/office/drawing/2014/main" id="{E99C54BA-DAC9-7612-5B24-00002796023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8713"/>
            <a:stretch>
              <a:fillRect/>
            </a:stretch>
          </p:blipFill>
          <p:spPr bwMode="auto">
            <a:xfrm>
              <a:off x="0" y="140849"/>
              <a:ext cx="2476500" cy="32363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8" name="Picture 7" descr="http://www.walkwoodms.worcs.sch.uk/News/PublishingImages/Walkwood%20Logo%20July%202013.png">
              <a:extLst>
                <a:ext uri="{FF2B5EF4-FFF2-40B4-BE49-F238E27FC236}">
                  <a16:creationId xmlns:a16="http://schemas.microsoft.com/office/drawing/2014/main" id="{BB0847A6-3D62-5376-8A7C-B586F0F87017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97426"/>
            <a:stretch>
              <a:fillRect/>
            </a:stretch>
          </p:blipFill>
          <p:spPr bwMode="auto">
            <a:xfrm>
              <a:off x="0" y="0"/>
              <a:ext cx="2476500" cy="18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02270361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FB6F801-10FC-3F5D-C9D0-F8F7B4C5BF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93" name="Rectangle 3092">
            <a:extLst>
              <a:ext uri="{FF2B5EF4-FFF2-40B4-BE49-F238E27FC236}">
                <a16:creationId xmlns:a16="http://schemas.microsoft.com/office/drawing/2014/main" id="{4F03FF48-1F74-685A-30F3-8F84915472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713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3094" name="Group 3093">
            <a:extLst>
              <a:ext uri="{FF2B5EF4-FFF2-40B4-BE49-F238E27FC236}">
                <a16:creationId xmlns:a16="http://schemas.microsoft.com/office/drawing/2014/main" id="{62FD7B23-EDD6-53D7-E78D-C14839A4A7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9149272" cy="1576446"/>
            <a:chOff x="0" y="0"/>
            <a:chExt cx="12192002" cy="1576446"/>
          </a:xfrm>
        </p:grpSpPr>
        <p:sp>
          <p:nvSpPr>
            <p:cNvPr id="3086" name="Rectangle 3085">
              <a:extLst>
                <a:ext uri="{FF2B5EF4-FFF2-40B4-BE49-F238E27FC236}">
                  <a16:creationId xmlns:a16="http://schemas.microsoft.com/office/drawing/2014/main" id="{E3740714-9C93-D240-8B0D-BD8269EED5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 flipH="1">
              <a:off x="2" y="0"/>
              <a:ext cx="12191998" cy="1575955"/>
            </a:xfrm>
            <a:prstGeom prst="rect">
              <a:avLst/>
            </a:prstGeom>
            <a:gradFill>
              <a:gsLst>
                <a:gs pos="0">
                  <a:srgbClr val="000000">
                    <a:alpha val="96000"/>
                  </a:srgbClr>
                </a:gs>
                <a:gs pos="100000">
                  <a:schemeClr val="accent1">
                    <a:lumMod val="75000"/>
                  </a:schemeClr>
                </a:gs>
              </a:gsLst>
              <a:lin ang="8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95" name="Rectangle 3094">
              <a:extLst>
                <a:ext uri="{FF2B5EF4-FFF2-40B4-BE49-F238E27FC236}">
                  <a16:creationId xmlns:a16="http://schemas.microsoft.com/office/drawing/2014/main" id="{A7C7E9DC-86CD-F16E-6CC2-EC38FF6F95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5307778" y="-5307778"/>
              <a:ext cx="1576446" cy="12192002"/>
            </a:xfrm>
            <a:prstGeom prst="rect">
              <a:avLst/>
            </a:prstGeom>
            <a:gradFill>
              <a:gsLst>
                <a:gs pos="45000">
                  <a:schemeClr val="accent1">
                    <a:alpha val="0"/>
                  </a:schemeClr>
                </a:gs>
                <a:gs pos="99000">
                  <a:srgbClr val="000000">
                    <a:alpha val="74000"/>
                  </a:srgbClr>
                </a:gs>
              </a:gsLst>
              <a:lin ang="11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88" name="Rectangle 3087">
              <a:extLst>
                <a:ext uri="{FF2B5EF4-FFF2-40B4-BE49-F238E27FC236}">
                  <a16:creationId xmlns:a16="http://schemas.microsoft.com/office/drawing/2014/main" id="{123FDFB9-3B31-7697-255F-D01B23CA76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825434" y="0"/>
              <a:ext cx="4303422" cy="1575461"/>
            </a:xfrm>
            <a:prstGeom prst="rect">
              <a:avLst/>
            </a:prstGeom>
            <a:gradFill>
              <a:gsLst>
                <a:gs pos="0">
                  <a:schemeClr val="accent1">
                    <a:alpha val="17000"/>
                  </a:schemeClr>
                </a:gs>
                <a:gs pos="74000">
                  <a:schemeClr val="accent1">
                    <a:lumMod val="50000"/>
                    <a:alpha val="0"/>
                  </a:schemeClr>
                </a:gs>
              </a:gsLst>
              <a:lin ang="14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4" name="Title 1">
            <a:extLst>
              <a:ext uri="{FF2B5EF4-FFF2-40B4-BE49-F238E27FC236}">
                <a16:creationId xmlns:a16="http://schemas.microsoft.com/office/drawing/2014/main" id="{5120254D-DB29-AB98-E8D4-D24B27B004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8" y="319314"/>
            <a:ext cx="7108033" cy="1030515"/>
          </a:xfrm>
        </p:spPr>
        <p:txBody>
          <a:bodyPr anchor="ctr">
            <a:normAutofit/>
          </a:bodyPr>
          <a:lstStyle/>
          <a:p>
            <a:r>
              <a:rPr lang="en-US" sz="3500" dirty="0">
                <a:solidFill>
                  <a:srgbClr val="FFFFFF"/>
                </a:solidFill>
              </a:rPr>
              <a:t>Useful websites and books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2E9F6874-D6D5-037F-B9C8-3B96D3824594}"/>
              </a:ext>
            </a:extLst>
          </p:cNvPr>
          <p:cNvSpPr txBox="1">
            <a:spLocks/>
          </p:cNvSpPr>
          <p:nvPr/>
        </p:nvSpPr>
        <p:spPr bwMode="auto">
          <a:xfrm>
            <a:off x="290512" y="3517440"/>
            <a:ext cx="5251450" cy="3078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 marL="432000" lvl="0" indent="-324000" algn="l" hangingPunct="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en-US" sz="27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Lucida Sans Unicode"/>
                <a:ea typeface="Microsoft YaHei" pitchFamily="2"/>
                <a:cs typeface="Mangal" pitchFamily="2"/>
              </a:defRPr>
            </a:defPPr>
            <a:lvl1pPr marL="432000" lvl="0" indent="-324000" algn="l" defTabSz="685800" rtl="0" eaLnBrk="0" fontAlgn="base" hangingPunct="0">
              <a:lnSpc>
                <a:spcPct val="9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en-US" sz="27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Lucida Sans Unicode"/>
                <a:ea typeface="Microsoft YaHei" pitchFamily="2"/>
                <a:cs typeface="Mangal" pitchFamily="2"/>
              </a:defRPr>
            </a:lvl1pPr>
            <a:lvl2pPr marL="864000" lvl="1" indent="-324000" algn="l" defTabSz="685800" rtl="0" eaLnBrk="0" fontAlgn="base" hangingPunct="0">
              <a:lnSpc>
                <a:spcPct val="90000"/>
              </a:lnSpc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en-US" sz="21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Lucida Sans Unicode"/>
                <a:ea typeface="Microsoft YaHei" pitchFamily="2"/>
                <a:cs typeface="Mangal" pitchFamily="2"/>
              </a:defRPr>
            </a:lvl2pPr>
            <a:lvl3pPr marL="1295999" lvl="2" indent="-288000" algn="l" defTabSz="685800" rtl="0" eaLnBrk="0" fontAlgn="base" hangingPunct="0">
              <a:lnSpc>
                <a:spcPct val="90000"/>
              </a:lnSpc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en-US" sz="19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Lucida Sans Unicode"/>
                <a:ea typeface="Microsoft YaHei" pitchFamily="2"/>
                <a:cs typeface="Mangal" pitchFamily="2"/>
              </a:defRPr>
            </a:lvl3pPr>
            <a:lvl4pPr marL="1728000" lvl="3" indent="-216000" algn="l" defTabSz="685800" rtl="0" eaLnBrk="0" fontAlgn="base" hangingPunct="0">
              <a:lnSpc>
                <a:spcPct val="90000"/>
              </a:lnSpc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en-US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Lucida Sans Unicode"/>
                <a:ea typeface="Microsoft YaHei" pitchFamily="2"/>
                <a:cs typeface="Mangal" pitchFamily="2"/>
              </a:defRPr>
            </a:lvl4pPr>
            <a:lvl5pPr marL="2160000" lvl="4" indent="-216000" algn="l" defTabSz="685800" rtl="0" eaLnBrk="0" fontAlgn="base" hangingPunct="0">
              <a:lnSpc>
                <a:spcPct val="9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Lucida Sans Unicode"/>
                <a:ea typeface="Microsoft YaHei" pitchFamily="2"/>
                <a:cs typeface="Mangal" pitchFamily="2"/>
              </a:defRPr>
            </a:lvl5pPr>
            <a:lvl6pPr marL="2592000" lvl="5" indent="-216000" algn="l" defTabSz="685800" rtl="0" eaLnBrk="1" latinLnBrk="0" hangingPunct="0">
              <a:lnSpc>
                <a:spcPct val="9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Lucida Sans Unicode"/>
                <a:ea typeface="Microsoft YaHei" pitchFamily="2"/>
                <a:cs typeface="Mangal" pitchFamily="2"/>
              </a:defRPr>
            </a:lvl6pPr>
            <a:lvl7pPr marL="3024000" lvl="6" indent="-216000" algn="l" defTabSz="685800" rtl="0" eaLnBrk="1" latinLnBrk="0" hangingPunct="0">
              <a:lnSpc>
                <a:spcPct val="9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Lucida Sans Unicode"/>
                <a:ea typeface="Microsoft YaHei" pitchFamily="2"/>
                <a:cs typeface="Mangal" pitchFamily="2"/>
              </a:defRPr>
            </a:lvl7pPr>
            <a:lvl8pPr marL="3456000" lvl="7" indent="-216000" algn="l" defTabSz="685800" rtl="0" eaLnBrk="1" latinLnBrk="0" hangingPunct="0">
              <a:lnSpc>
                <a:spcPct val="9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Lucida Sans Unicode"/>
                <a:ea typeface="Microsoft YaHei" pitchFamily="2"/>
                <a:cs typeface="Mangal" pitchFamily="2"/>
              </a:defRPr>
            </a:lvl8pPr>
            <a:lvl9pPr marL="3887999" lvl="8" indent="-216000" algn="l" defTabSz="685800" rtl="0" eaLnBrk="1" latinLnBrk="0" hangingPunct="0">
              <a:lnSpc>
                <a:spcPct val="9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Lucida Sans Unicode"/>
                <a:ea typeface="Microsoft YaHei" pitchFamily="2"/>
                <a:cs typeface="Mangal" pitchFamily="2"/>
              </a:defRPr>
            </a:lvl9pPr>
          </a:lstStyle>
          <a:p>
            <a:pPr marL="0" indent="0" hangingPunct="1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Font typeface="StarSymbol"/>
              <a:buNone/>
              <a:defRPr/>
            </a:pPr>
            <a:endParaRPr lang="en-GB" sz="1650" dirty="0">
              <a:latin typeface="XCCW Joined 1a" panose="03050602040000000000" pitchFamily="66" charset="0"/>
              <a:cs typeface="Arial" pitchFamily="32"/>
            </a:endParaRPr>
          </a:p>
          <a:p>
            <a:pPr marL="0" indent="0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rgbClr val="2DA2BF"/>
              </a:buClr>
              <a:buSzPct val="68000"/>
              <a:buFont typeface="Wingdings 3" pitchFamily="16"/>
              <a:buChar char=""/>
              <a:defRPr/>
            </a:pPr>
            <a:r>
              <a:rPr lang="en-GB" sz="2100" dirty="0">
                <a:solidFill>
                  <a:srgbClr val="0070C0"/>
                </a:solidFill>
                <a:latin typeface="Candara" panose="020E0502030303020204" pitchFamily="34" charset="0"/>
                <a:cs typeface="Arial" pitchFamily="32"/>
              </a:rPr>
              <a:t>CGP</a:t>
            </a:r>
          </a:p>
          <a:p>
            <a:pPr marL="0" indent="0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rgbClr val="2DA2BF"/>
              </a:buClr>
              <a:buSzPct val="68000"/>
              <a:buFont typeface="StarSymbol"/>
              <a:buNone/>
              <a:defRPr/>
            </a:pPr>
            <a:endParaRPr lang="en-GB" sz="2100" dirty="0">
              <a:solidFill>
                <a:srgbClr val="0070C0"/>
              </a:solidFill>
              <a:latin typeface="Candara" panose="020E0502030303020204" pitchFamily="34" charset="0"/>
              <a:cs typeface="Arial" pitchFamily="32"/>
            </a:endParaRPr>
          </a:p>
          <a:p>
            <a:pPr marL="0" indent="0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rgbClr val="2DA2BF"/>
              </a:buClr>
              <a:buSzPct val="68000"/>
              <a:buFont typeface="Wingdings 3" pitchFamily="16"/>
              <a:buChar char=""/>
              <a:defRPr/>
            </a:pPr>
            <a:r>
              <a:rPr lang="en-GB" sz="2100" dirty="0">
                <a:solidFill>
                  <a:srgbClr val="0070C0"/>
                </a:solidFill>
                <a:latin typeface="Candara" panose="020E0502030303020204" pitchFamily="34" charset="0"/>
                <a:cs typeface="Arial" pitchFamily="32"/>
              </a:rPr>
              <a:t>Letts</a:t>
            </a:r>
          </a:p>
          <a:p>
            <a:pPr marL="0" indent="0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rgbClr val="2DA2BF"/>
              </a:buClr>
              <a:buSzPct val="68000"/>
              <a:buFont typeface="StarSymbol"/>
              <a:buNone/>
              <a:defRPr/>
            </a:pPr>
            <a:endParaRPr lang="en-GB" sz="2100" dirty="0">
              <a:solidFill>
                <a:srgbClr val="0070C0"/>
              </a:solidFill>
              <a:latin typeface="Candara" panose="020E0502030303020204" pitchFamily="34" charset="0"/>
              <a:cs typeface="Arial" pitchFamily="32"/>
            </a:endParaRPr>
          </a:p>
          <a:p>
            <a:pPr marL="0" indent="0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rgbClr val="2DA2BF"/>
              </a:buClr>
              <a:buSzPct val="68000"/>
              <a:buFont typeface="Wingdings 3" pitchFamily="16"/>
              <a:buChar char=""/>
              <a:defRPr/>
            </a:pPr>
            <a:r>
              <a:rPr lang="en-GB" sz="2100" dirty="0">
                <a:solidFill>
                  <a:srgbClr val="0070C0"/>
                </a:solidFill>
                <a:latin typeface="Candara" panose="020E0502030303020204" pitchFamily="34" charset="0"/>
                <a:cs typeface="Arial" pitchFamily="32"/>
              </a:rPr>
              <a:t>Collins</a:t>
            </a:r>
          </a:p>
          <a:p>
            <a:pPr marL="0" indent="0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rgbClr val="2DA2BF"/>
              </a:buClr>
              <a:buSzPct val="68000"/>
              <a:buFont typeface="Wingdings 3" pitchFamily="16"/>
              <a:buChar char=""/>
              <a:defRPr/>
            </a:pPr>
            <a:endParaRPr lang="en-GB" sz="2100" dirty="0">
              <a:solidFill>
                <a:srgbClr val="0070C0"/>
              </a:solidFill>
              <a:latin typeface="Candara" panose="020E0502030303020204" pitchFamily="34" charset="0"/>
              <a:cs typeface="Arial" pitchFamily="32"/>
            </a:endParaRPr>
          </a:p>
          <a:p>
            <a:pPr marL="0" indent="0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rgbClr val="2DA2BF"/>
              </a:buClr>
              <a:buSzPct val="68000"/>
              <a:buFont typeface="Wingdings 3" pitchFamily="16"/>
              <a:buChar char=""/>
              <a:defRPr/>
            </a:pPr>
            <a:r>
              <a:rPr lang="en-GB" sz="2100" dirty="0">
                <a:solidFill>
                  <a:srgbClr val="0070C0"/>
                </a:solidFill>
                <a:latin typeface="Candara"/>
                <a:ea typeface="Microsoft YaHei"/>
                <a:cs typeface="Arial"/>
              </a:rPr>
              <a:t>WHSmith</a:t>
            </a:r>
            <a:endParaRPr lang="en-GB" sz="2100" dirty="0">
              <a:solidFill>
                <a:srgbClr val="0070C0"/>
              </a:solidFill>
              <a:latin typeface="Candara" panose="020E0502030303020204" pitchFamily="34" charset="0"/>
              <a:cs typeface="Arial" pitchFamily="32"/>
            </a:endParaRPr>
          </a:p>
          <a:p>
            <a:pPr marL="0" indent="0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rgbClr val="2DA2BF"/>
              </a:buClr>
              <a:buSzPct val="68000"/>
              <a:buFont typeface="Wingdings 3" pitchFamily="16"/>
              <a:buChar char=""/>
              <a:defRPr/>
            </a:pPr>
            <a:endParaRPr lang="en-GB" sz="2100" dirty="0">
              <a:solidFill>
                <a:srgbClr val="0070C0"/>
              </a:solidFill>
              <a:latin typeface="Candara" panose="020E0502030303020204" pitchFamily="34" charset="0"/>
              <a:cs typeface="Arial" pitchFamily="32"/>
            </a:endParaRPr>
          </a:p>
          <a:p>
            <a:pPr marL="0" indent="0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rgbClr val="2DA2BF"/>
              </a:buClr>
              <a:buSzPct val="68000"/>
              <a:buFont typeface="Wingdings 3" pitchFamily="16"/>
              <a:buChar char=""/>
              <a:defRPr/>
            </a:pPr>
            <a:r>
              <a:rPr lang="en-GB" sz="2100" dirty="0">
                <a:solidFill>
                  <a:srgbClr val="0070C0"/>
                </a:solidFill>
                <a:latin typeface="Candara" panose="020E0502030303020204" pitchFamily="34" charset="0"/>
                <a:cs typeface="Arial" pitchFamily="32"/>
              </a:rPr>
              <a:t>Rising Stars</a:t>
            </a:r>
          </a:p>
          <a:p>
            <a:pPr marL="431800" indent="-323850">
              <a:buFont typeface="StarSymbol"/>
              <a:buNone/>
              <a:defRPr/>
            </a:pPr>
            <a:endParaRPr lang="en-GB" sz="900" dirty="0">
              <a:latin typeface="Arial" pitchFamily="34"/>
              <a:cs typeface="Arial" pitchFamily="32"/>
            </a:endParaRPr>
          </a:p>
          <a:p>
            <a:pPr marL="0" indent="0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Font typeface="StarSymbol"/>
              <a:buNone/>
              <a:defRPr/>
            </a:pPr>
            <a:endParaRPr lang="en-GB" sz="1650" dirty="0">
              <a:latin typeface="Arial" pitchFamily="34"/>
              <a:cs typeface="Arial" pitchFamily="32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612AA16-62FC-CAE3-9379-D1D04912CB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61799" y="3157555"/>
            <a:ext cx="2636350" cy="343804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13F9AB8-4D4C-D0D4-89E0-7AE98E6240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8859" y="3608592"/>
            <a:ext cx="2035144" cy="278237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D903CDB2-AF06-78C0-8DF6-CDEFBE7982ED}"/>
              </a:ext>
            </a:extLst>
          </p:cNvPr>
          <p:cNvSpPr txBox="1"/>
          <p:nvPr/>
        </p:nvSpPr>
        <p:spPr>
          <a:xfrm>
            <a:off x="420329" y="1909279"/>
            <a:ext cx="457691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>
                <a:hlinkClick r:id="rId4"/>
              </a:rPr>
              <a:t>Home - </a:t>
            </a:r>
            <a:r>
              <a:rPr lang="en-GB" dirty="0" err="1">
                <a:hlinkClick r:id="rId4"/>
              </a:rPr>
              <a:t>MyMaths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7093628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57E4FBC-2383-8215-DFCC-4A4857E915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83" name="Rectangle 3082">
            <a:extLst>
              <a:ext uri="{FF2B5EF4-FFF2-40B4-BE49-F238E27FC236}">
                <a16:creationId xmlns:a16="http://schemas.microsoft.com/office/drawing/2014/main" id="{889324ED-D62B-0349-C9A5-26B83E68C5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914400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85" name="Rectangle 3084">
            <a:extLst>
              <a:ext uri="{FF2B5EF4-FFF2-40B4-BE49-F238E27FC236}">
                <a16:creationId xmlns:a16="http://schemas.microsoft.com/office/drawing/2014/main" id="{91AFA3ED-D643-88E7-A371-85132DA9E7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63" y="-1"/>
            <a:ext cx="6083472" cy="6858000"/>
          </a:xfrm>
          <a:prstGeom prst="rect">
            <a:avLst/>
          </a:prstGeom>
          <a:gradFill>
            <a:gsLst>
              <a:gs pos="8000">
                <a:srgbClr val="000000">
                  <a:alpha val="94000"/>
                </a:srgbClr>
              </a:gs>
              <a:gs pos="100000">
                <a:schemeClr val="accent1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87" name="Rectangle 3086">
            <a:extLst>
              <a:ext uri="{FF2B5EF4-FFF2-40B4-BE49-F238E27FC236}">
                <a16:creationId xmlns:a16="http://schemas.microsoft.com/office/drawing/2014/main" id="{09D9A3EB-8BEC-BDBB-46C0-1F7308775C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213540" y="556079"/>
            <a:ext cx="6858004" cy="5745847"/>
          </a:xfrm>
          <a:prstGeom prst="rect">
            <a:avLst/>
          </a:prstGeom>
          <a:gradFill>
            <a:gsLst>
              <a:gs pos="0">
                <a:schemeClr val="accent1">
                  <a:alpha val="23000"/>
                </a:schemeClr>
              </a:gs>
              <a:gs pos="7100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0"/>
                </a:srgb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89" name="Rectangle 3088">
            <a:extLst>
              <a:ext uri="{FF2B5EF4-FFF2-40B4-BE49-F238E27FC236}">
                <a16:creationId xmlns:a16="http://schemas.microsoft.com/office/drawing/2014/main" id="{3A7D5423-CFB0-FCFE-C291-C5368F7992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5639" y="-1"/>
            <a:ext cx="6088748" cy="6858000"/>
          </a:xfrm>
          <a:prstGeom prst="rect">
            <a:avLst/>
          </a:prstGeom>
          <a:gradFill>
            <a:gsLst>
              <a:gs pos="14000">
                <a:schemeClr val="accent1">
                  <a:alpha val="0"/>
                </a:schemeClr>
              </a:gs>
              <a:gs pos="100000">
                <a:srgbClr val="000000">
                  <a:alpha val="82000"/>
                </a:srgb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91" name="Oval 3090">
            <a:extLst>
              <a:ext uri="{FF2B5EF4-FFF2-40B4-BE49-F238E27FC236}">
                <a16:creationId xmlns:a16="http://schemas.microsoft.com/office/drawing/2014/main" id="{4E640FBB-2024-65E8-BF4E-4A2A142D8A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449520">
            <a:off x="1301556" y="1609025"/>
            <a:ext cx="5005754" cy="3754316"/>
          </a:xfrm>
          <a:prstGeom prst="ellipse">
            <a:avLst/>
          </a:prstGeom>
          <a:gradFill>
            <a:gsLst>
              <a:gs pos="17000">
                <a:schemeClr val="accent1">
                  <a:lumMod val="75000"/>
                  <a:alpha val="0"/>
                </a:schemeClr>
              </a:gs>
              <a:gs pos="82000">
                <a:srgbClr val="000000">
                  <a:alpha val="24000"/>
                </a:srgbClr>
              </a:gs>
            </a:gsLst>
            <a:lin ang="9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76" name="TextBox 1">
            <a:extLst>
              <a:ext uri="{FF2B5EF4-FFF2-40B4-BE49-F238E27FC236}">
                <a16:creationId xmlns:a16="http://schemas.microsoft.com/office/drawing/2014/main" id="{3F2ECC09-8569-84D2-D6AA-146807FBD9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8961" y="857251"/>
            <a:ext cx="4664686" cy="3160113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 Light" panose="020F0302020204030204"/>
                <a:ea typeface="+mn-ea"/>
                <a:cs typeface="Arial" panose="020B0604020202020204" pitchFamily="34" charset="0"/>
              </a:rPr>
              <a:t>BIDMAS- the order of operations</a:t>
            </a:r>
          </a:p>
        </p:txBody>
      </p:sp>
      <p:sp>
        <p:nvSpPr>
          <p:cNvPr id="3093" name="Rectangle 3092">
            <a:extLst>
              <a:ext uri="{FF2B5EF4-FFF2-40B4-BE49-F238E27FC236}">
                <a16:creationId xmlns:a16="http://schemas.microsoft.com/office/drawing/2014/main" id="{892603A3-1A61-22FC-F9C9-4DFD6BABE4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5638" y="4354178"/>
            <a:ext cx="6088747" cy="2503817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33000"/>
                </a:schemeClr>
              </a:gs>
              <a:gs pos="83000">
                <a:srgbClr val="000000">
                  <a:alpha val="21000"/>
                </a:srgb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3075" name="Group 5">
            <a:extLst>
              <a:ext uri="{FF2B5EF4-FFF2-40B4-BE49-F238E27FC236}">
                <a16:creationId xmlns:a16="http://schemas.microsoft.com/office/drawing/2014/main" id="{58082C61-9A28-EFB5-0BAD-7B72810FB500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6420734" y="857251"/>
            <a:ext cx="2380365" cy="3123202"/>
            <a:chOff x="0" y="0"/>
            <a:chExt cx="2476500" cy="3377205"/>
          </a:xfrm>
        </p:grpSpPr>
        <p:pic>
          <p:nvPicPr>
            <p:cNvPr id="3077" name="Picture 6" descr="http://www.walkwoodms.worcs.sch.uk/News/PublishingImages/Walkwood%20Logo%20July%202013.png">
              <a:extLst>
                <a:ext uri="{FF2B5EF4-FFF2-40B4-BE49-F238E27FC236}">
                  <a16:creationId xmlns:a16="http://schemas.microsoft.com/office/drawing/2014/main" id="{BDA1167B-3522-59CC-A8B6-C713C6717A0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8713"/>
            <a:stretch>
              <a:fillRect/>
            </a:stretch>
          </p:blipFill>
          <p:spPr bwMode="auto">
            <a:xfrm>
              <a:off x="0" y="140849"/>
              <a:ext cx="2476500" cy="32363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8" name="Picture 7" descr="http://www.walkwoodms.worcs.sch.uk/News/PublishingImages/Walkwood%20Logo%20July%202013.png">
              <a:extLst>
                <a:ext uri="{FF2B5EF4-FFF2-40B4-BE49-F238E27FC236}">
                  <a16:creationId xmlns:a16="http://schemas.microsoft.com/office/drawing/2014/main" id="{5223C833-0DBA-A7F3-E5E9-46E2724FD590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97426"/>
            <a:stretch>
              <a:fillRect/>
            </a:stretch>
          </p:blipFill>
          <p:spPr bwMode="auto">
            <a:xfrm>
              <a:off x="0" y="0"/>
              <a:ext cx="2476500" cy="18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067377250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1142713" y="-1142284"/>
            <a:ext cx="6858000" cy="9143425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1733" y="0"/>
            <a:ext cx="6803134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125298" y="-161647"/>
            <a:ext cx="4894564" cy="9145160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900" y="1208723"/>
            <a:ext cx="8458200" cy="44405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1002457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594" y="-180528"/>
            <a:ext cx="7886700" cy="1325563"/>
          </a:xfrm>
        </p:spPr>
        <p:txBody>
          <a:bodyPr/>
          <a:lstStyle/>
          <a:p>
            <a:r>
              <a:rPr lang="en-GB" sz="3600" b="1" dirty="0">
                <a:solidFill>
                  <a:srgbClr val="0070C0"/>
                </a:solidFill>
                <a:latin typeface="+mn-lt"/>
              </a:rPr>
              <a:t>BIDMAS- the order of operations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95536" y="134076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 help us remember the order we use the word BIDMAS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67544" y="2636912"/>
            <a:ext cx="936104" cy="3384376"/>
          </a:xfrm>
          <a:prstGeom prst="rect">
            <a:avLst/>
          </a:prstGeom>
          <a:ln w="38100">
            <a:solidFill>
              <a:srgbClr val="0070C0"/>
            </a:solidFill>
          </a:ln>
        </p:spPr>
        <p:txBody>
          <a:bodyPr vert="horz" lIns="91440" tIns="45720" rIns="91440" bIns="45720" rtlCol="0" anchor="ctr">
            <a:normAutofit fontScale="92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B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M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AS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1403648" y="2780928"/>
            <a:ext cx="2808312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Brackets first</a:t>
            </a: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1259632" y="3356992"/>
            <a:ext cx="5616624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Then Indices (another name for powers e.g. 3</a:t>
            </a:r>
            <a:r>
              <a:rPr kumimoji="0" lang="en-GB" sz="2800" b="0" i="0" u="none" strike="noStrike" kern="1200" cap="none" spc="0" normalizeH="0" baseline="30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2</a:t>
            </a:r>
            <a:r>
              <a:rPr kumimoji="0" lang="en-GB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)</a:t>
            </a: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1403648" y="4005064"/>
            <a:ext cx="5616624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Then Division</a:t>
            </a: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1403648" y="4725144"/>
            <a:ext cx="5616624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Then Multiplication</a:t>
            </a: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1403648" y="5373216"/>
            <a:ext cx="7056784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Do adding and subtracting together at the end, going left to right</a:t>
            </a:r>
          </a:p>
        </p:txBody>
      </p:sp>
    </p:spTree>
    <p:extLst>
      <p:ext uri="{BB962C8B-B14F-4D97-AF65-F5344CB8AC3E}">
        <p14:creationId xmlns:p14="http://schemas.microsoft.com/office/powerpoint/2010/main" val="3998202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57175" y="2094140"/>
            <a:ext cx="4249511" cy="177573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>
                <a:solidFill>
                  <a:schemeClr val="tx1"/>
                </a:solidFill>
                <a:latin typeface="XCCW Joined 1a" panose="03050602040000000000" pitchFamily="66" charset="0"/>
              </a:rPr>
              <a:t>24 + 35 ÷ 5</a:t>
            </a:r>
          </a:p>
        </p:txBody>
      </p:sp>
      <p:sp>
        <p:nvSpPr>
          <p:cNvPr id="6" name="Rectangle 5"/>
          <p:cNvSpPr/>
          <p:nvPr/>
        </p:nvSpPr>
        <p:spPr>
          <a:xfrm>
            <a:off x="4706710" y="2112509"/>
            <a:ext cx="4249511" cy="1775732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>
                <a:solidFill>
                  <a:schemeClr val="tx1"/>
                </a:solidFill>
                <a:latin typeface="XCCW Joined 1a" panose="03050602040000000000" pitchFamily="66" charset="0"/>
              </a:rPr>
              <a:t>70 – 24 ÷ 6</a:t>
            </a:r>
          </a:p>
        </p:txBody>
      </p:sp>
      <p:sp>
        <p:nvSpPr>
          <p:cNvPr id="7" name="Rectangle 6"/>
          <p:cNvSpPr/>
          <p:nvPr/>
        </p:nvSpPr>
        <p:spPr>
          <a:xfrm>
            <a:off x="257175" y="4020911"/>
            <a:ext cx="4249511" cy="17757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>
                <a:solidFill>
                  <a:schemeClr val="tx1"/>
                </a:solidFill>
                <a:latin typeface="XCCW Joined 1a" panose="03050602040000000000" pitchFamily="66" charset="0"/>
              </a:rPr>
              <a:t>44 – 5 </a:t>
            </a:r>
            <a:r>
              <a:rPr lang="en-GB" sz="3000">
                <a:solidFill>
                  <a:schemeClr val="tx1"/>
                </a:solidFill>
              </a:rPr>
              <a:t>x</a:t>
            </a:r>
            <a:r>
              <a:rPr lang="en-GB" sz="3000">
                <a:solidFill>
                  <a:schemeClr val="tx1"/>
                </a:solidFill>
                <a:latin typeface="XCCW Joined 1a" panose="03050602040000000000" pitchFamily="66" charset="0"/>
              </a:rPr>
              <a:t> 6</a:t>
            </a:r>
          </a:p>
        </p:txBody>
      </p:sp>
      <p:sp>
        <p:nvSpPr>
          <p:cNvPr id="8" name="Rectangle 7"/>
          <p:cNvSpPr/>
          <p:nvPr/>
        </p:nvSpPr>
        <p:spPr>
          <a:xfrm>
            <a:off x="4706710" y="4020911"/>
            <a:ext cx="4249511" cy="1775732"/>
          </a:xfrm>
          <a:prstGeom prst="rect">
            <a:avLst/>
          </a:prstGeom>
          <a:solidFill>
            <a:srgbClr val="C198E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>
                <a:solidFill>
                  <a:schemeClr val="tx1"/>
                </a:solidFill>
                <a:latin typeface="XCCW Joined 1a" panose="03050602040000000000" pitchFamily="66" charset="0"/>
              </a:rPr>
              <a:t>5 + (4 </a:t>
            </a:r>
            <a:r>
              <a:rPr lang="en-GB" sz="3000">
                <a:solidFill>
                  <a:schemeClr val="tx1"/>
                </a:solidFill>
              </a:rPr>
              <a:t>x</a:t>
            </a:r>
            <a:r>
              <a:rPr lang="en-GB" sz="3000">
                <a:solidFill>
                  <a:schemeClr val="tx1"/>
                </a:solidFill>
                <a:latin typeface="XCCW Joined 1a" panose="03050602040000000000" pitchFamily="66" charset="0"/>
              </a:rPr>
              <a:t> 8)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28738" y="1040329"/>
            <a:ext cx="63558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>
                <a:solidFill>
                  <a:srgbClr val="0070C0"/>
                </a:solidFill>
                <a:latin typeface="XCCW Joined 1a" panose="03050602040000000000" pitchFamily="66" charset="0"/>
              </a:rPr>
              <a:t>BIDMAS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18207" y="207919"/>
            <a:ext cx="815126" cy="1065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14411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57175" y="2094140"/>
            <a:ext cx="4249511" cy="177573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sz="3000" dirty="0">
                <a:solidFill>
                  <a:prstClr val="black"/>
                </a:solidFill>
                <a:latin typeface="XCCW Joined 1b" panose="03050602040000000000" pitchFamily="66" charset="0"/>
              </a:rPr>
              <a:t>5 ² </a:t>
            </a:r>
          </a:p>
        </p:txBody>
      </p:sp>
      <p:sp>
        <p:nvSpPr>
          <p:cNvPr id="6" name="Rectangle 5"/>
          <p:cNvSpPr/>
          <p:nvPr/>
        </p:nvSpPr>
        <p:spPr>
          <a:xfrm>
            <a:off x="4706710" y="2112509"/>
            <a:ext cx="4249511" cy="1775732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sz="3000" dirty="0">
                <a:solidFill>
                  <a:prstClr val="black"/>
                </a:solidFill>
                <a:latin typeface="XCCW Joined 1b" panose="03050602040000000000" pitchFamily="66" charset="0"/>
              </a:rPr>
              <a:t>6² + 10</a:t>
            </a:r>
          </a:p>
        </p:txBody>
      </p:sp>
      <p:sp>
        <p:nvSpPr>
          <p:cNvPr id="7" name="Rectangle 6"/>
          <p:cNvSpPr/>
          <p:nvPr/>
        </p:nvSpPr>
        <p:spPr>
          <a:xfrm>
            <a:off x="257175" y="4020911"/>
            <a:ext cx="4249511" cy="17757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sz="3000" dirty="0">
                <a:solidFill>
                  <a:prstClr val="black"/>
                </a:solidFill>
                <a:latin typeface="XCCW Joined 1b" panose="03050602040000000000" pitchFamily="66" charset="0"/>
              </a:rPr>
              <a:t>3³</a:t>
            </a:r>
          </a:p>
        </p:txBody>
      </p:sp>
      <p:sp>
        <p:nvSpPr>
          <p:cNvPr id="8" name="Rectangle 7"/>
          <p:cNvSpPr/>
          <p:nvPr/>
        </p:nvSpPr>
        <p:spPr>
          <a:xfrm>
            <a:off x="4706710" y="4020911"/>
            <a:ext cx="4249511" cy="1775732"/>
          </a:xfrm>
          <a:prstGeom prst="rect">
            <a:avLst/>
          </a:prstGeom>
          <a:solidFill>
            <a:srgbClr val="C198E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sz="3000" dirty="0">
                <a:solidFill>
                  <a:prstClr val="black"/>
                </a:solidFill>
                <a:latin typeface="XCCW Joined 1b" panose="03050602040000000000" pitchFamily="66" charset="0"/>
              </a:rPr>
              <a:t>7² - 2³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28738" y="1040329"/>
            <a:ext cx="63558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sz="6000" dirty="0">
                <a:solidFill>
                  <a:srgbClr val="0070C0"/>
                </a:solidFill>
                <a:latin typeface="XCCW Joined 1a" panose="03050602040000000000" pitchFamily="66" charset="0"/>
                <a:cs typeface="+mn-cs"/>
              </a:rPr>
              <a:t>Indices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82553" y="914471"/>
            <a:ext cx="873668" cy="1065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6644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75E72E6-7FE6-0389-74A3-4EDA55646F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240" name="Rectangle 9239">
            <a:extLst>
              <a:ext uri="{FF2B5EF4-FFF2-40B4-BE49-F238E27FC236}">
                <a16:creationId xmlns:a16="http://schemas.microsoft.com/office/drawing/2014/main" id="{7436F5DA-2E7D-7759-0B0A-57AB51508E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241" name="Rectangle 9240">
            <a:extLst>
              <a:ext uri="{FF2B5EF4-FFF2-40B4-BE49-F238E27FC236}">
                <a16:creationId xmlns:a16="http://schemas.microsoft.com/office/drawing/2014/main" id="{929BBED1-F8EF-D6B3-147F-358DAC1520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9144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78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242" name="Rectangle 9241">
            <a:extLst>
              <a:ext uri="{FF2B5EF4-FFF2-40B4-BE49-F238E27FC236}">
                <a16:creationId xmlns:a16="http://schemas.microsoft.com/office/drawing/2014/main" id="{8C1116AD-75C7-677A-CD84-EDC7BCC106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028950" y="6400799"/>
            <a:ext cx="6115048" cy="456772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100000">
                <a:schemeClr val="accent1">
                  <a:lumMod val="7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9219" name="Group 5">
            <a:extLst>
              <a:ext uri="{FF2B5EF4-FFF2-40B4-BE49-F238E27FC236}">
                <a16:creationId xmlns:a16="http://schemas.microsoft.com/office/drawing/2014/main" id="{DED12261-F2E0-CFD6-002A-33A2EB58054C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6597444" y="668191"/>
            <a:ext cx="2187653" cy="2864624"/>
            <a:chOff x="0" y="0"/>
            <a:chExt cx="2476500" cy="3377205"/>
          </a:xfrm>
        </p:grpSpPr>
        <p:pic>
          <p:nvPicPr>
            <p:cNvPr id="9221" name="Picture 6" descr="http://www.walkwoodms.worcs.sch.uk/News/PublishingImages/Walkwood%20Logo%20July%202013.png">
              <a:extLst>
                <a:ext uri="{FF2B5EF4-FFF2-40B4-BE49-F238E27FC236}">
                  <a16:creationId xmlns:a16="http://schemas.microsoft.com/office/drawing/2014/main" id="{CC8A3DB0-98AB-851C-1A83-698A7FA6C57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8713"/>
            <a:stretch>
              <a:fillRect/>
            </a:stretch>
          </p:blipFill>
          <p:spPr bwMode="auto">
            <a:xfrm>
              <a:off x="0" y="140849"/>
              <a:ext cx="2476500" cy="32363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22" name="Picture 7" descr="http://www.walkwoodms.worcs.sch.uk/News/PublishingImages/Walkwood%20Logo%20July%202013.png">
              <a:extLst>
                <a:ext uri="{FF2B5EF4-FFF2-40B4-BE49-F238E27FC236}">
                  <a16:creationId xmlns:a16="http://schemas.microsoft.com/office/drawing/2014/main" id="{7CB1270B-8341-3602-6FE9-F9C9294A2DE5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97426"/>
            <a:stretch>
              <a:fillRect/>
            </a:stretch>
          </p:blipFill>
          <p:spPr bwMode="auto">
            <a:xfrm>
              <a:off x="0" y="0"/>
              <a:ext cx="2476500" cy="18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95D3E5C8-81FF-25C3-BE30-A5901DCC7E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349" y="-5846"/>
            <a:ext cx="6617406" cy="62478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XCCW Joined 1a" panose="03050602040000000000" pitchFamily="66" charset="0"/>
                <a:ea typeface="+mn-ea"/>
                <a:cs typeface="Arial" panose="020B0604020202020204" pitchFamily="34" charset="0"/>
              </a:rPr>
              <a:t>Useful lessons in ‘Mymaths.co.uk’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XCCW Joined 1a" panose="03050602040000000000" pitchFamily="66" charset="0"/>
                <a:ea typeface="+mn-ea"/>
                <a:cs typeface="Arial" panose="020B0604020202020204" pitchFamily="34" charset="0"/>
              </a:rPr>
              <a:t>Login- </a:t>
            </a:r>
            <a:r>
              <a:rPr kumimoji="0" lang="en-GB" alt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XCCW Joined 1a" panose="03050602040000000000" pitchFamily="66" charset="0"/>
                <a:ea typeface="+mn-ea"/>
                <a:cs typeface="Arial" panose="020B0604020202020204" pitchFamily="34" charset="0"/>
              </a:rPr>
              <a:t>walkwood</a:t>
            </a:r>
            <a:endParaRPr kumimoji="0" lang="en-GB" altLang="en-US" sz="40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XCCW Joined 1a" panose="03050602040000000000" pitchFamily="66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XCCW Joined 1a" panose="03050602040000000000" pitchFamily="66" charset="0"/>
                <a:ea typeface="+mn-ea"/>
                <a:cs typeface="Arial" panose="020B0604020202020204" pitchFamily="34" charset="0"/>
              </a:rPr>
              <a:t>Password- multiply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altLang="en-US" sz="40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XCCW Joined 1a" panose="03050602040000000000" pitchFamily="66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XCCW Joined 1a" panose="03050602040000000000" pitchFamily="66" charset="0"/>
                <a:ea typeface="+mn-ea"/>
                <a:cs typeface="Arial" panose="020B0604020202020204" pitchFamily="34" charset="0"/>
              </a:rPr>
              <a:t>Select Number then powers and roots:</a:t>
            </a:r>
          </a:p>
          <a:p>
            <a:pPr marL="571500" marR="0" lvl="0" indent="-571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lang="en-GB" altLang="en-US" sz="4000" dirty="0">
                <a:solidFill>
                  <a:srgbClr val="0070C0"/>
                </a:solidFill>
                <a:latin typeface="XCCW Joined 1a" panose="03050602040000000000" pitchFamily="66" charset="0"/>
              </a:rPr>
              <a:t>Squares and triangles lesson.</a:t>
            </a:r>
          </a:p>
          <a:p>
            <a:pPr marL="571500" marR="0" lvl="0" indent="-571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GB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XCCW Joined 1a" panose="03050602040000000000" pitchFamily="66" charset="0"/>
                <a:ea typeface="+mn-ea"/>
                <a:cs typeface="Arial" panose="020B0604020202020204" pitchFamily="34" charset="0"/>
              </a:rPr>
              <a:t>Squares and cubes lesson.</a:t>
            </a:r>
          </a:p>
        </p:txBody>
      </p:sp>
    </p:spTree>
    <p:extLst>
      <p:ext uri="{BB962C8B-B14F-4D97-AF65-F5344CB8AC3E}">
        <p14:creationId xmlns:p14="http://schemas.microsoft.com/office/powerpoint/2010/main" val="1187203576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74c427-b7f2-44eb-81c7-02bb7c1e0bfd" xsi:nil="true"/>
    <lcf76f155ced4ddcb4097134ff3c332f xmlns="10265577-d3ac-4f51-89e7-59c9e85535f1">
      <Terms xmlns="http://schemas.microsoft.com/office/infopath/2007/PartnerControls"/>
    </lcf76f155ced4ddcb4097134ff3c332f>
  </documentManagement>
</p:properties>
</file>

<file path=customXml/item2.xml><?xml version="1.0" encoding="utf-8"?>
<LongProperties xmlns="http://schemas.microsoft.com/office/2006/metadata/longProperties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ED78B67FBD16548BFA96F1A4F0424D9" ma:contentTypeVersion="20" ma:contentTypeDescription="Create a new document." ma:contentTypeScope="" ma:versionID="6e37a9e1418df9c8957e32a4435df263">
  <xsd:schema xmlns:xsd="http://www.w3.org/2001/XMLSchema" xmlns:xs="http://www.w3.org/2001/XMLSchema" xmlns:p="http://schemas.microsoft.com/office/2006/metadata/properties" xmlns:ns2="10265577-d3ac-4f51-89e7-59c9e85535f1" xmlns:ns3="0374c427-b7f2-44eb-81c7-02bb7c1e0bfd" targetNamespace="http://schemas.microsoft.com/office/2006/metadata/properties" ma:root="true" ma:fieldsID="1a8850f0611f4ddb8140a030fd3b34bb" ns2:_="" ns3:_="">
    <xsd:import namespace="10265577-d3ac-4f51-89e7-59c9e85535f1"/>
    <xsd:import namespace="0374c427-b7f2-44eb-81c7-02bb7c1e0bf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265577-d3ac-4f51-89e7-59c9e85535f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f88e4474-d5ba-4942-baaa-80d702590d4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74c427-b7f2-44eb-81c7-02bb7c1e0bfd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6c2d2d2-727f-43b7-b935-70e2d29cbb39}" ma:internalName="TaxCatchAll" ma:showField="CatchAllData" ma:web="0374c427-b7f2-44eb-81c7-02bb7c1e0bf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8C9865E-DE02-4819-AF41-986E9765B0DF}">
  <ds:schemaRefs>
    <ds:schemaRef ds:uri="10265577-d3ac-4f51-89e7-59c9e85535f1"/>
    <ds:schemaRef ds:uri="0374c427-b7f2-44eb-81c7-02bb7c1e0bfd"/>
    <ds:schemaRef ds:uri="http://purl.org/dc/terms/"/>
    <ds:schemaRef ds:uri="http://schemas.microsoft.com/office/infopath/2007/PartnerControls"/>
    <ds:schemaRef ds:uri="http://purl.org/dc/elements/1.1/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10BF231-84DC-4B95-A623-66A6FF53D2B5}">
  <ds:schemaRefs>
    <ds:schemaRef ds:uri="http://schemas.microsoft.com/office/2006/metadata/longProperties"/>
  </ds:schemaRefs>
</ds:datastoreItem>
</file>

<file path=customXml/itemProps3.xml><?xml version="1.0" encoding="utf-8"?>
<ds:datastoreItem xmlns:ds="http://schemas.openxmlformats.org/officeDocument/2006/customXml" ds:itemID="{528D186B-0965-4560-BD1C-E94205A6642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0265577-d3ac-4f51-89e7-59c9e85535f1"/>
    <ds:schemaRef ds:uri="0374c427-b7f2-44eb-81c7-02bb7c1e0bf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4E43A116-0653-4A92-9CF1-AFB29A5C00F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222</Words>
  <Application>Microsoft Office PowerPoint</Application>
  <PresentationFormat>On-screen Show (4:3)</PresentationFormat>
  <Paragraphs>64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11</vt:i4>
      </vt:variant>
    </vt:vector>
  </HeadingPairs>
  <TitlesOfParts>
    <vt:vector size="23" baseType="lpstr">
      <vt:lpstr>Arial</vt:lpstr>
      <vt:lpstr>Calibri</vt:lpstr>
      <vt:lpstr>Calibri Light</vt:lpstr>
      <vt:lpstr>Candara</vt:lpstr>
      <vt:lpstr>Comic Sans MS</vt:lpstr>
      <vt:lpstr>StarSymbol</vt:lpstr>
      <vt:lpstr>Wingdings 3</vt:lpstr>
      <vt:lpstr>XCCW Joined 1a</vt:lpstr>
      <vt:lpstr>XCCW Joined 1b</vt:lpstr>
      <vt:lpstr>Office Theme</vt:lpstr>
      <vt:lpstr>1_Office Theme</vt:lpstr>
      <vt:lpstr>2_Office Theme</vt:lpstr>
      <vt:lpstr>KS2 Maths and English workshop</vt:lpstr>
      <vt:lpstr>KS2 Curriculum</vt:lpstr>
      <vt:lpstr>Useful websites and books</vt:lpstr>
      <vt:lpstr>PowerPoint Presentation</vt:lpstr>
      <vt:lpstr>PowerPoint Presentation</vt:lpstr>
      <vt:lpstr>BIDMAS- the order of operations</vt:lpstr>
      <vt:lpstr>PowerPoint Presentation</vt:lpstr>
      <vt:lpstr>PowerPoint Presentation</vt:lpstr>
      <vt:lpstr>PowerPoint Presentation</vt:lpstr>
      <vt:lpstr>PowerPoint Presentation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Louise Pritchard</dc:creator>
  <cp:lastModifiedBy>Mrs L Cull</cp:lastModifiedBy>
  <cp:revision>2</cp:revision>
  <cp:lastPrinted>2024-11-25T17:14:45Z</cp:lastPrinted>
  <dcterms:created xsi:type="dcterms:W3CDTF">2015-10-28T16:38:05Z</dcterms:created>
  <dcterms:modified xsi:type="dcterms:W3CDTF">2025-11-11T08:28:46Z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isplay_urn:schemas-microsoft-com:office:office#Editor">
    <vt:lpwstr>Mrs M Johnson</vt:lpwstr>
  </property>
  <property fmtid="{D5CDD505-2E9C-101B-9397-08002B2CF9AE}" pid="3" name="Order">
    <vt:lpwstr>322800.000000000</vt:lpwstr>
  </property>
  <property fmtid="{D5CDD505-2E9C-101B-9397-08002B2CF9AE}" pid="4" name="display_urn:schemas-microsoft-com:office:office#Author">
    <vt:lpwstr>Mrs M Johnson</vt:lpwstr>
  </property>
  <property fmtid="{D5CDD505-2E9C-101B-9397-08002B2CF9AE}" pid="5" name="ContentTypeId">
    <vt:lpwstr>0x0101004ED78B67FBD16548BFA96F1A4F0424D9</vt:lpwstr>
  </property>
  <property fmtid="{D5CDD505-2E9C-101B-9397-08002B2CF9AE}" pid="6" name="MediaServiceImageTags">
    <vt:lpwstr/>
  </property>
</Properties>
</file>